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1945" r:id="rId4"/>
    <p:sldId id="1987" r:id="rId5"/>
    <p:sldId id="1986" r:id="rId6"/>
    <p:sldId id="1985" r:id="rId7"/>
    <p:sldId id="1984" r:id="rId8"/>
    <p:sldId id="1983" r:id="rId9"/>
    <p:sldId id="1982" r:id="rId10"/>
    <p:sldId id="1981" r:id="rId11"/>
    <p:sldId id="1980" r:id="rId12"/>
    <p:sldId id="1979" r:id="rId13"/>
    <p:sldId id="1978" r:id="rId14"/>
    <p:sldId id="1977" r:id="rId15"/>
    <p:sldId id="1976" r:id="rId16"/>
    <p:sldId id="1975" r:id="rId17"/>
    <p:sldId id="1974" r:id="rId18"/>
    <p:sldId id="1973" r:id="rId19"/>
    <p:sldId id="1972" r:id="rId20"/>
    <p:sldId id="1971" r:id="rId21"/>
    <p:sldId id="347" r:id="rId22"/>
    <p:sldId id="444" r:id="rId23"/>
    <p:sldId id="1988" r:id="rId24"/>
    <p:sldId id="1989" r:id="rId25"/>
    <p:sldId id="1990" r:id="rId26"/>
    <p:sldId id="1991" r:id="rId27"/>
    <p:sldId id="1992" r:id="rId28"/>
    <p:sldId id="1994" r:id="rId29"/>
    <p:sldId id="1995" r:id="rId30"/>
    <p:sldId id="1996" r:id="rId31"/>
    <p:sldId id="1997" r:id="rId32"/>
    <p:sldId id="1998" r:id="rId33"/>
    <p:sldId id="1999" r:id="rId34"/>
    <p:sldId id="2002" r:id="rId35"/>
    <p:sldId id="2001" r:id="rId36"/>
    <p:sldId id="2000" r:id="rId37"/>
    <p:sldId id="284" r:id="rId38"/>
    <p:sldId id="2004" r:id="rId39"/>
    <p:sldId id="2003" r:id="rId40"/>
    <p:sldId id="2005" r:id="rId41"/>
    <p:sldId id="2006" r:id="rId42"/>
    <p:sldId id="2007" r:id="rId43"/>
    <p:sldId id="2008" r:id="rId44"/>
    <p:sldId id="2009" r:id="rId45"/>
    <p:sldId id="2010" r:id="rId46"/>
    <p:sldId id="2011" r:id="rId47"/>
    <p:sldId id="2012" r:id="rId48"/>
    <p:sldId id="2013" r:id="rId49"/>
    <p:sldId id="2014" r:id="rId50"/>
    <p:sldId id="2015" r:id="rId51"/>
    <p:sldId id="2016" r:id="rId52"/>
    <p:sldId id="2017" r:id="rId53"/>
    <p:sldId id="2019" r:id="rId54"/>
    <p:sldId id="2018" r:id="rId55"/>
    <p:sldId id="2020" r:id="rId56"/>
    <p:sldId id="2021" r:id="rId57"/>
    <p:sldId id="2022" r:id="rId58"/>
    <p:sldId id="2023" r:id="rId59"/>
    <p:sldId id="2024" r:id="rId60"/>
    <p:sldId id="2025" r:id="rId61"/>
    <p:sldId id="2026" r:id="rId62"/>
    <p:sldId id="2027" r:id="rId63"/>
    <p:sldId id="2028" r:id="rId64"/>
    <p:sldId id="2030" r:id="rId65"/>
    <p:sldId id="2029" r:id="rId66"/>
    <p:sldId id="328" r:id="rId67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5a-34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explanation clipart に対する画像結果">
            <a:extLst>
              <a:ext uri="{FF2B5EF4-FFF2-40B4-BE49-F238E27FC236}">
                <a16:creationId xmlns:a16="http://schemas.microsoft.com/office/drawing/2014/main" id="{44B70A18-1B97-4EE4-A18F-2262292E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32" y="2495437"/>
            <a:ext cx="2622784" cy="36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pic>
        <p:nvPicPr>
          <p:cNvPr id="3" name="Picture 6" descr="conversation clipart に対する画像結果">
            <a:extLst>
              <a:ext uri="{FF2B5EF4-FFF2-40B4-BE49-F238E27FC236}">
                <a16:creationId xmlns:a16="http://schemas.microsoft.com/office/drawing/2014/main" id="{F118296A-199C-42E4-BB8E-3B8050B26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6" y="3161543"/>
            <a:ext cx="2974155" cy="32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3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information clipart に対する画像結果">
            <a:extLst>
              <a:ext uri="{FF2B5EF4-FFF2-40B4-BE49-F238E27FC236}">
                <a16:creationId xmlns:a16="http://schemas.microsoft.com/office/drawing/2014/main" id="{8B0CCC5D-5AC7-489C-8AB9-CA47315B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33" y="2357336"/>
            <a:ext cx="3950838" cy="3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1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quotation clipart に対する画像結果">
            <a:extLst>
              <a:ext uri="{FF2B5EF4-FFF2-40B4-BE49-F238E27FC236}">
                <a16:creationId xmlns:a16="http://schemas.microsoft.com/office/drawing/2014/main" id="{4F5E9CC4-9707-46E5-8C53-CF26724E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674716"/>
            <a:ext cx="3355425" cy="23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0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12. association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association clipart に対する画像結果">
            <a:extLst>
              <a:ext uri="{FF2B5EF4-FFF2-40B4-BE49-F238E27FC236}">
                <a16:creationId xmlns:a16="http://schemas.microsoft.com/office/drawing/2014/main" id="{C9E476C8-A561-439E-8F01-2B9677B1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89" y="3086100"/>
            <a:ext cx="5239443" cy="32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7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association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celebration</a:t>
            </a:r>
          </a:p>
        </p:txBody>
      </p:sp>
      <p:pic>
        <p:nvPicPr>
          <p:cNvPr id="5" name="Picture 2" descr="celebration clipart に対する画像結果">
            <a:extLst>
              <a:ext uri="{FF2B5EF4-FFF2-40B4-BE49-F238E27FC236}">
                <a16:creationId xmlns:a16="http://schemas.microsoft.com/office/drawing/2014/main" id="{AA7F793D-3C6E-4C61-BDC2-D9C40FE3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582321"/>
            <a:ext cx="3604062" cy="27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5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association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celebration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investigation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6BA6DC-383E-47CF-97C3-76CA1600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14" y="4386264"/>
            <a:ext cx="2311992" cy="21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association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celebration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investigation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cancellation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06A228-DFDC-4732-90F4-1B71CBC3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168" y="4692480"/>
            <a:ext cx="1805916" cy="19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association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celebration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investigation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cancellation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identification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identification clipart に対する画像結果">
            <a:extLst>
              <a:ext uri="{FF2B5EF4-FFF2-40B4-BE49-F238E27FC236}">
                <a16:creationId xmlns:a16="http://schemas.microsoft.com/office/drawing/2014/main" id="{0DAFF8AE-9F36-4481-B87F-10257694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75" y="5318417"/>
            <a:ext cx="1886600" cy="15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3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association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celebration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investigation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cancellation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identification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pronunciation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0409AB-6E83-4822-B1AD-46643EB3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163" y="811817"/>
            <a:ext cx="1747837" cy="12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17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explanation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conversation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88610" y="168165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information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q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uotation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association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celebration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investigation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cancellation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identification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pronunciation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observation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C3EA5E-9464-4D75-8018-2116887A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653331"/>
            <a:ext cx="1905000" cy="13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6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Subjects and Objects.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brother and sister made 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ginger and muffins.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ginger bread muffins に対する画像結果">
            <a:extLst>
              <a:ext uri="{FF2B5EF4-FFF2-40B4-BE49-F238E27FC236}">
                <a16:creationId xmlns:a16="http://schemas.microsoft.com/office/drawing/2014/main" id="{B7037D51-753B-4008-93A2-9EAF1BFE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33" y="3203028"/>
            <a:ext cx="2657475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4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brother and sister made 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ginger and muffins.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ginger bread muffins に対する画像結果">
            <a:extLst>
              <a:ext uri="{FF2B5EF4-FFF2-40B4-BE49-F238E27FC236}">
                <a16:creationId xmlns:a16="http://schemas.microsoft.com/office/drawing/2014/main" id="{B7037D51-753B-4008-93A2-9EAF1BFE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33" y="3203028"/>
            <a:ext cx="2657475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282262" y="3993931"/>
            <a:ext cx="665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Identify the simple subject and object of the sentence.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163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brother and sister made 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ginger and muffins.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ginger bread muffins に対する画像結果">
            <a:extLst>
              <a:ext uri="{FF2B5EF4-FFF2-40B4-BE49-F238E27FC236}">
                <a16:creationId xmlns:a16="http://schemas.microsoft.com/office/drawing/2014/main" id="{B7037D51-753B-4008-93A2-9EAF1BFE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33" y="3203028"/>
            <a:ext cx="2657475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282262" y="3993931"/>
            <a:ext cx="665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Identify the simple subject and object of the sentence.</a:t>
            </a:r>
            <a:endParaRPr kumimoji="1" lang="ja-JP" altLang="en-US" sz="4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2505905" y="1376855"/>
            <a:ext cx="269671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3FCCDD-A59C-4535-A3B0-59E6676FDB34}"/>
              </a:ext>
            </a:extLst>
          </p:cNvPr>
          <p:cNvSpPr/>
          <p:nvPr/>
        </p:nvSpPr>
        <p:spPr>
          <a:xfrm>
            <a:off x="6603467" y="1376854"/>
            <a:ext cx="1952269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2489653" y="136650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326A1E-67B2-455A-94E3-C84ABEBC7B08}"/>
              </a:ext>
            </a:extLst>
          </p:cNvPr>
          <p:cNvSpPr txBox="1"/>
          <p:nvPr/>
        </p:nvSpPr>
        <p:spPr>
          <a:xfrm>
            <a:off x="6603466" y="134361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1233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brother and sister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ginger and muffins.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ginger bread muffins に対する画像結果">
            <a:extLst>
              <a:ext uri="{FF2B5EF4-FFF2-40B4-BE49-F238E27FC236}">
                <a16:creationId xmlns:a16="http://schemas.microsoft.com/office/drawing/2014/main" id="{B7037D51-753B-4008-93A2-9EAF1BFE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33" y="3203028"/>
            <a:ext cx="2657475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282262" y="3993931"/>
            <a:ext cx="665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Identify the simple subject and object of the sentence.</a:t>
            </a:r>
            <a:endParaRPr kumimoji="1" lang="ja-JP" altLang="en-US" sz="4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2505905" y="1376855"/>
            <a:ext cx="269671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3FCCDD-A59C-4535-A3B0-59E6676FDB34}"/>
              </a:ext>
            </a:extLst>
          </p:cNvPr>
          <p:cNvSpPr/>
          <p:nvPr/>
        </p:nvSpPr>
        <p:spPr>
          <a:xfrm>
            <a:off x="6603467" y="1376854"/>
            <a:ext cx="1952269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2489653" y="136650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326A1E-67B2-455A-94E3-C84ABEBC7B08}"/>
              </a:ext>
            </a:extLst>
          </p:cNvPr>
          <p:cNvSpPr txBox="1"/>
          <p:nvPr/>
        </p:nvSpPr>
        <p:spPr>
          <a:xfrm>
            <a:off x="6603466" y="134361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3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brother and sister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ginger and muffins.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ginger bread muffins に対する画像結果">
            <a:extLst>
              <a:ext uri="{FF2B5EF4-FFF2-40B4-BE49-F238E27FC236}">
                <a16:creationId xmlns:a16="http://schemas.microsoft.com/office/drawing/2014/main" id="{B7037D51-753B-4008-93A2-9EAF1BFE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33" y="3203028"/>
            <a:ext cx="2657475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282262" y="3993931"/>
            <a:ext cx="665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Identify the simple subject and object of the sentence.</a:t>
            </a:r>
            <a:endParaRPr kumimoji="1" lang="ja-JP" altLang="en-US" sz="4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2505905" y="1376855"/>
            <a:ext cx="269671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3FCCDD-A59C-4535-A3B0-59E6676FDB34}"/>
              </a:ext>
            </a:extLst>
          </p:cNvPr>
          <p:cNvSpPr/>
          <p:nvPr/>
        </p:nvSpPr>
        <p:spPr>
          <a:xfrm>
            <a:off x="6603467" y="1376854"/>
            <a:ext cx="1952269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2489653" y="136650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326A1E-67B2-455A-94E3-C84ABEBC7B08}"/>
              </a:ext>
            </a:extLst>
          </p:cNvPr>
          <p:cNvSpPr txBox="1"/>
          <p:nvPr/>
        </p:nvSpPr>
        <p:spPr>
          <a:xfrm>
            <a:off x="6603466" y="134361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6E11852-FBBE-4F81-9097-D26611659D06}"/>
              </a:ext>
            </a:extLst>
          </p:cNvPr>
          <p:cNvSpPr/>
          <p:nvPr/>
        </p:nvSpPr>
        <p:spPr>
          <a:xfrm>
            <a:off x="1037722" y="2312113"/>
            <a:ext cx="2477003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DFDA76D-0DE9-4F71-8FA9-54AEB6668CF4}"/>
              </a:ext>
            </a:extLst>
          </p:cNvPr>
          <p:cNvSpPr/>
          <p:nvPr/>
        </p:nvSpPr>
        <p:spPr>
          <a:xfrm>
            <a:off x="4915572" y="2309853"/>
            <a:ext cx="2657475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53E91DB-8547-4D3E-B55F-CCC8FA2CCB7E}"/>
              </a:ext>
            </a:extLst>
          </p:cNvPr>
          <p:cNvSpPr txBox="1"/>
          <p:nvPr/>
        </p:nvSpPr>
        <p:spPr>
          <a:xfrm>
            <a:off x="2067166" y="3038197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899D96-6EE0-4843-81BE-1CF0D763DEAD}"/>
              </a:ext>
            </a:extLst>
          </p:cNvPr>
          <p:cNvSpPr txBox="1"/>
          <p:nvPr/>
        </p:nvSpPr>
        <p:spPr>
          <a:xfrm>
            <a:off x="6088380" y="3000326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266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196525" y="171460"/>
            <a:ext cx="6951659" cy="54997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395390" y="-115887"/>
            <a:ext cx="625619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Compound words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Compound 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60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F050105-CB7A-4454-A28E-C31CA0896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9641465" y="171460"/>
            <a:ext cx="2506719" cy="198316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E199A2-D690-457C-9B35-66496FCBF77A}"/>
              </a:ext>
            </a:extLst>
          </p:cNvPr>
          <p:cNvSpPr txBox="1"/>
          <p:nvPr/>
        </p:nvSpPr>
        <p:spPr>
          <a:xfrm>
            <a:off x="266699" y="295275"/>
            <a:ext cx="113442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◍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Compound words</a:t>
            </a:r>
          </a:p>
          <a:p>
            <a:r>
              <a:rPr lang="en-US" altLang="ja-JP" sz="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blackbird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◍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Compound sentences</a:t>
            </a:r>
          </a:p>
          <a:p>
            <a:endParaRPr lang="en-US" altLang="ja-JP" sz="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is raining so we canceled the picnic.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◍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Compound subjects and objects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brother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made </a:t>
            </a:r>
          </a:p>
          <a:p>
            <a:r>
              <a:rPr lang="en-US" altLang="ja-JP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ginger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000" i="1" dirty="0">
                <a:latin typeface="Cavolini" panose="03000502040302020204" pitchFamily="66" charset="0"/>
                <a:cs typeface="Cavolini" panose="03000502040302020204" pitchFamily="66" charset="0"/>
              </a:rPr>
              <a:t>muffins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664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38175" y="1619869"/>
            <a:ext cx="1064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are reading quietly.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282262" y="3993931"/>
            <a:ext cx="665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Identify the simple subject and object of the sentence.</a:t>
            </a:r>
            <a:endParaRPr kumimoji="1" lang="ja-JP" altLang="en-US" sz="4000" dirty="0"/>
          </a:p>
        </p:txBody>
      </p:sp>
      <p:pic>
        <p:nvPicPr>
          <p:cNvPr id="2050" name="Picture 2" descr="children reading に対する画像結果">
            <a:extLst>
              <a:ext uri="{FF2B5EF4-FFF2-40B4-BE49-F238E27FC236}">
                <a16:creationId xmlns:a16="http://schemas.microsoft.com/office/drawing/2014/main" id="{9773CE25-5C9A-49FC-AD94-C73308AA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33" y="2541029"/>
            <a:ext cx="3657790" cy="2049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nation clipart に対する画像結果">
            <a:extLst>
              <a:ext uri="{FF2B5EF4-FFF2-40B4-BE49-F238E27FC236}">
                <a16:creationId xmlns:a16="http://schemas.microsoft.com/office/drawing/2014/main" id="{BE8BB56A-DAF6-4CAA-9DB0-DF4F54F8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307803"/>
            <a:ext cx="4062412" cy="42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93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38175" y="1619869"/>
            <a:ext cx="1064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are reading quietly.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282262" y="3993931"/>
            <a:ext cx="665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Identify the simple subject and object of the sentence.</a:t>
            </a:r>
            <a:endParaRPr kumimoji="1" lang="ja-JP" altLang="en-US" sz="4000" dirty="0"/>
          </a:p>
        </p:txBody>
      </p:sp>
      <p:pic>
        <p:nvPicPr>
          <p:cNvPr id="2050" name="Picture 2" descr="children reading に対する画像結果">
            <a:extLst>
              <a:ext uri="{FF2B5EF4-FFF2-40B4-BE49-F238E27FC236}">
                <a16:creationId xmlns:a16="http://schemas.microsoft.com/office/drawing/2014/main" id="{9773CE25-5C9A-49FC-AD94-C73308AA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33" y="2541029"/>
            <a:ext cx="3657790" cy="2049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696FCE7-BCF7-494F-924E-0F0F65277105}"/>
              </a:ext>
            </a:extLst>
          </p:cNvPr>
          <p:cNvSpPr/>
          <p:nvPr/>
        </p:nvSpPr>
        <p:spPr>
          <a:xfrm>
            <a:off x="2039180" y="1376855"/>
            <a:ext cx="269671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E2F2E2-B5EB-48C5-A307-519DFF05E3D8}"/>
              </a:ext>
            </a:extLst>
          </p:cNvPr>
          <p:cNvSpPr txBox="1"/>
          <p:nvPr/>
        </p:nvSpPr>
        <p:spPr>
          <a:xfrm>
            <a:off x="2082462" y="1358259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3101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38175" y="1619869"/>
            <a:ext cx="1064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are reading quietly.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282262" y="3993931"/>
            <a:ext cx="665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Identify the simple subject and object of the sentence.</a:t>
            </a:r>
            <a:endParaRPr kumimoji="1" lang="ja-JP" altLang="en-US" sz="4000" dirty="0"/>
          </a:p>
        </p:txBody>
      </p:sp>
      <p:pic>
        <p:nvPicPr>
          <p:cNvPr id="2050" name="Picture 2" descr="children reading に対する画像結果">
            <a:extLst>
              <a:ext uri="{FF2B5EF4-FFF2-40B4-BE49-F238E27FC236}">
                <a16:creationId xmlns:a16="http://schemas.microsoft.com/office/drawing/2014/main" id="{9773CE25-5C9A-49FC-AD94-C73308AA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33" y="2541029"/>
            <a:ext cx="3657790" cy="2049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696FCE7-BCF7-494F-924E-0F0F65277105}"/>
              </a:ext>
            </a:extLst>
          </p:cNvPr>
          <p:cNvSpPr/>
          <p:nvPr/>
        </p:nvSpPr>
        <p:spPr>
          <a:xfrm>
            <a:off x="2039180" y="1376855"/>
            <a:ext cx="269671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E2F2E2-B5EB-48C5-A307-519DFF05E3D8}"/>
              </a:ext>
            </a:extLst>
          </p:cNvPr>
          <p:cNvSpPr txBox="1"/>
          <p:nvPr/>
        </p:nvSpPr>
        <p:spPr>
          <a:xfrm>
            <a:off x="2082462" y="1358259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6809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38175" y="1619869"/>
            <a:ext cx="1064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477EA-99C1-40A4-9B1F-58542A5A071D}"/>
              </a:ext>
            </a:extLst>
          </p:cNvPr>
          <p:cNvSpPr txBox="1"/>
          <p:nvPr/>
        </p:nvSpPr>
        <p:spPr>
          <a:xfrm>
            <a:off x="1013829" y="3239738"/>
            <a:ext cx="6653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A sentence always has a </a:t>
            </a:r>
            <a:r>
              <a:rPr lang="en-US" altLang="ja-JP" sz="4000" dirty="0">
                <a:solidFill>
                  <a:srgbClr val="FF0000"/>
                </a:solidFill>
              </a:rPr>
              <a:t>verb</a:t>
            </a:r>
            <a:r>
              <a:rPr lang="en-US" altLang="ja-JP" sz="4000" dirty="0"/>
              <a:t> and subject, but it does not necessarily have an object.</a:t>
            </a:r>
            <a:endParaRPr kumimoji="1" lang="ja-JP" altLang="en-US" sz="4000" dirty="0"/>
          </a:p>
        </p:txBody>
      </p:sp>
      <p:pic>
        <p:nvPicPr>
          <p:cNvPr id="2050" name="Picture 2" descr="children reading に対する画像結果">
            <a:extLst>
              <a:ext uri="{FF2B5EF4-FFF2-40B4-BE49-F238E27FC236}">
                <a16:creationId xmlns:a16="http://schemas.microsoft.com/office/drawing/2014/main" id="{9773CE25-5C9A-49FC-AD94-C73308AA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33" y="2541029"/>
            <a:ext cx="3657790" cy="2049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696FCE7-BCF7-494F-924E-0F0F65277105}"/>
              </a:ext>
            </a:extLst>
          </p:cNvPr>
          <p:cNvSpPr/>
          <p:nvPr/>
        </p:nvSpPr>
        <p:spPr>
          <a:xfrm>
            <a:off x="2039180" y="1376855"/>
            <a:ext cx="269671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E2F2E2-B5EB-48C5-A307-519DFF05E3D8}"/>
              </a:ext>
            </a:extLst>
          </p:cNvPr>
          <p:cNvSpPr txBox="1"/>
          <p:nvPr/>
        </p:nvSpPr>
        <p:spPr>
          <a:xfrm>
            <a:off x="2082462" y="1358259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0D77A3-2688-40AE-86BB-1466387E3230}"/>
              </a:ext>
            </a:extLst>
          </p:cNvPr>
          <p:cNvSpPr/>
          <p:nvPr/>
        </p:nvSpPr>
        <p:spPr>
          <a:xfrm>
            <a:off x="3276600" y="3800475"/>
            <a:ext cx="1716470" cy="655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A8C38B84-4C62-405E-AC43-7FA5C7CAA6AD}"/>
              </a:ext>
            </a:extLst>
          </p:cNvPr>
          <p:cNvSpPr/>
          <p:nvPr/>
        </p:nvSpPr>
        <p:spPr>
          <a:xfrm>
            <a:off x="1753272" y="4992040"/>
            <a:ext cx="1590824" cy="8894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8638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57225" y="1746153"/>
            <a:ext cx="120014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quietly.</a:t>
            </a:r>
          </a:p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</a:p>
          <a:p>
            <a:endParaRPr kumimoji="1"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89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57225" y="1746153"/>
            <a:ext cx="12001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quietly.</a:t>
            </a:r>
          </a:p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</a:p>
          <a:p>
            <a:endParaRPr kumimoji="1"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children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books.</a:t>
            </a:r>
          </a:p>
          <a:p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1AA606C-3431-4BFD-BB99-B99F1857496D}"/>
              </a:ext>
            </a:extLst>
          </p:cNvPr>
          <p:cNvSpPr/>
          <p:nvPr/>
        </p:nvSpPr>
        <p:spPr>
          <a:xfrm>
            <a:off x="9715500" y="4376928"/>
            <a:ext cx="1914449" cy="9139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64C0C3-FCE0-409C-BB5F-3DD15DA9ACB3}"/>
              </a:ext>
            </a:extLst>
          </p:cNvPr>
          <p:cNvSpPr txBox="1"/>
          <p:nvPr/>
        </p:nvSpPr>
        <p:spPr>
          <a:xfrm>
            <a:off x="10458691" y="4937663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4624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57225" y="1746153"/>
            <a:ext cx="12001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quietly.</a:t>
            </a:r>
          </a:p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</a:p>
          <a:p>
            <a:endParaRPr kumimoji="1"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children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books.</a:t>
            </a:r>
          </a:p>
          <a:p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r>
              <a:rPr lang="ja-JP" altLang="en-US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transitive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700EBDE-0E5A-421C-8408-F2D1C658DB33}"/>
              </a:ext>
            </a:extLst>
          </p:cNvPr>
          <p:cNvSpPr/>
          <p:nvPr/>
        </p:nvSpPr>
        <p:spPr>
          <a:xfrm>
            <a:off x="9715500" y="4376928"/>
            <a:ext cx="1914449" cy="9139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648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657225" y="1746153"/>
            <a:ext cx="12001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quietly.</a:t>
            </a:r>
          </a:p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r>
              <a:rPr kumimoji="1" lang="ja-JP" altLang="en-US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</a:p>
          <a:p>
            <a:endParaRPr kumimoji="1"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children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reading </a:t>
            </a:r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books.</a:t>
            </a:r>
          </a:p>
          <a:p>
            <a:r>
              <a:rPr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</a:t>
            </a:r>
            <a:r>
              <a:rPr lang="ja-JP" altLang="en-US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transitive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329A5ED-AB91-46DA-ACCA-3403CAE95180}"/>
              </a:ext>
            </a:extLst>
          </p:cNvPr>
          <p:cNvSpPr/>
          <p:nvPr/>
        </p:nvSpPr>
        <p:spPr>
          <a:xfrm>
            <a:off x="9715500" y="4376928"/>
            <a:ext cx="1914449" cy="9139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466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Transitive and Intransitive Verbs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have arranged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flowers carefully.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1176336" y="1394154"/>
            <a:ext cx="453971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1138226" y="136650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DFDA76D-0DE9-4F71-8FA9-54AEB6668CF4}"/>
              </a:ext>
            </a:extLst>
          </p:cNvPr>
          <p:cNvSpPr/>
          <p:nvPr/>
        </p:nvSpPr>
        <p:spPr>
          <a:xfrm>
            <a:off x="7686579" y="1521713"/>
            <a:ext cx="2657475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899D96-6EE0-4843-81BE-1CF0D763DEAD}"/>
              </a:ext>
            </a:extLst>
          </p:cNvPr>
          <p:cNvSpPr txBox="1"/>
          <p:nvPr/>
        </p:nvSpPr>
        <p:spPr>
          <a:xfrm>
            <a:off x="8801771" y="221626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3074" name="Picture 2" descr="flower arrangement に対する画像結果">
            <a:extLst>
              <a:ext uri="{FF2B5EF4-FFF2-40B4-BE49-F238E27FC236}">
                <a16:creationId xmlns:a16="http://schemas.microsoft.com/office/drawing/2014/main" id="{5BE93EBC-71C1-4F16-8ED4-E19406A4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84" y="2785663"/>
            <a:ext cx="2657475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8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have arranged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flowers carefully.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1176336" y="1394154"/>
            <a:ext cx="453971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1138226" y="136650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DFDA76D-0DE9-4F71-8FA9-54AEB6668CF4}"/>
              </a:ext>
            </a:extLst>
          </p:cNvPr>
          <p:cNvSpPr/>
          <p:nvPr/>
        </p:nvSpPr>
        <p:spPr>
          <a:xfrm>
            <a:off x="7686579" y="1521713"/>
            <a:ext cx="2657475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899D96-6EE0-4843-81BE-1CF0D763DEAD}"/>
              </a:ext>
            </a:extLst>
          </p:cNvPr>
          <p:cNvSpPr txBox="1"/>
          <p:nvPr/>
        </p:nvSpPr>
        <p:spPr>
          <a:xfrm>
            <a:off x="8801771" y="221626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3074" name="Picture 2" descr="flower arrangement に対する画像結果">
            <a:extLst>
              <a:ext uri="{FF2B5EF4-FFF2-40B4-BE49-F238E27FC236}">
                <a16:creationId xmlns:a16="http://schemas.microsoft.com/office/drawing/2014/main" id="{5BE93EBC-71C1-4F16-8ED4-E19406A4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84" y="2785663"/>
            <a:ext cx="2657475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3702061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6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</p:txBody>
      </p:sp>
      <p:pic>
        <p:nvPicPr>
          <p:cNvPr id="3" name="Picture 4" descr="creation clipart に対する画像結果">
            <a:extLst>
              <a:ext uri="{FF2B5EF4-FFF2-40B4-BE49-F238E27FC236}">
                <a16:creationId xmlns:a16="http://schemas.microsoft.com/office/drawing/2014/main" id="{BD233D31-28B1-4DE2-A900-11C79BF5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26" y="2322392"/>
            <a:ext cx="3302854" cy="374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34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Suddenly, the magician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vanished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3702061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gician vanish に対する画像結果">
            <a:extLst>
              <a:ext uri="{FF2B5EF4-FFF2-40B4-BE49-F238E27FC236}">
                <a16:creationId xmlns:a16="http://schemas.microsoft.com/office/drawing/2014/main" id="{5E4F6BCE-9ACB-45A3-8203-69BBEDA4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79" y="3418179"/>
            <a:ext cx="3752184" cy="28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5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Suddenly, the magician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vanished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5915092" y="1422758"/>
            <a:ext cx="3076506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5915093" y="138364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3702061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gician vanish に対する画像結果">
            <a:extLst>
              <a:ext uri="{FF2B5EF4-FFF2-40B4-BE49-F238E27FC236}">
                <a16:creationId xmlns:a16="http://schemas.microsoft.com/office/drawing/2014/main" id="{5E4F6BCE-9ACB-45A3-8203-69BBEDA4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79" y="3418179"/>
            <a:ext cx="3752184" cy="28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07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tiny baby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sleeping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3702061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by sleeping に対する画像結果">
            <a:extLst>
              <a:ext uri="{FF2B5EF4-FFF2-40B4-BE49-F238E27FC236}">
                <a16:creationId xmlns:a16="http://schemas.microsoft.com/office/drawing/2014/main" id="{81B8FAD8-70AC-40B3-AC10-0F8074E0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7" y="3220126"/>
            <a:ext cx="3895725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64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176337" y="1630740"/>
            <a:ext cx="9839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tiny baby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sleeping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4057717" y="1416877"/>
            <a:ext cx="1795461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4057716" y="136913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3702061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by sleeping に対する画像結果">
            <a:extLst>
              <a:ext uri="{FF2B5EF4-FFF2-40B4-BE49-F238E27FC236}">
                <a16:creationId xmlns:a16="http://schemas.microsoft.com/office/drawing/2014/main" id="{81B8FAD8-70AC-40B3-AC10-0F8074E0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7" y="3220126"/>
            <a:ext cx="3895725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8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 the autumn leaves will fall.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3702061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ave fall に対する画像結果">
            <a:extLst>
              <a:ext uri="{FF2B5EF4-FFF2-40B4-BE49-F238E27FC236}">
                <a16:creationId xmlns:a16="http://schemas.microsoft.com/office/drawing/2014/main" id="{93C5C54A-5DA1-4623-B81D-352291E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002831"/>
            <a:ext cx="43815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51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 the autumn leaves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fall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6261159" y="1381404"/>
            <a:ext cx="2127334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6261158" y="1342937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3702061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ave fall に対する画像結果">
            <a:extLst>
              <a:ext uri="{FF2B5EF4-FFF2-40B4-BE49-F238E27FC236}">
                <a16:creationId xmlns:a16="http://schemas.microsoft.com/office/drawing/2014/main" id="{93C5C54A-5DA1-4623-B81D-352291E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002831"/>
            <a:ext cx="43815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47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rode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bike in the opposite direction.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ke opposite direction に対する画像結果">
            <a:extLst>
              <a:ext uri="{FF2B5EF4-FFF2-40B4-BE49-F238E27FC236}">
                <a16:creationId xmlns:a16="http://schemas.microsoft.com/office/drawing/2014/main" id="{C5025D0C-DBA0-4380-A363-EDD6E02A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7" y="2967099"/>
            <a:ext cx="3835426" cy="2710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55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rode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bike in the opposite direction.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362155" y="1333691"/>
            <a:ext cx="105225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316991" y="136913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FD29072E-36EE-47D0-9A40-E5C6905C57D2}"/>
              </a:ext>
            </a:extLst>
          </p:cNvPr>
          <p:cNvSpPr/>
          <p:nvPr/>
        </p:nvSpPr>
        <p:spPr>
          <a:xfrm>
            <a:off x="4105179" y="1508283"/>
            <a:ext cx="1724121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319574-EDCA-411F-BD17-8A1B31DB0A3F}"/>
              </a:ext>
            </a:extLst>
          </p:cNvPr>
          <p:cNvSpPr txBox="1"/>
          <p:nvPr/>
        </p:nvSpPr>
        <p:spPr>
          <a:xfrm>
            <a:off x="4734596" y="2260045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7172" name="Picture 4" descr="bike opposite direction に対する画像結果">
            <a:extLst>
              <a:ext uri="{FF2B5EF4-FFF2-40B4-BE49-F238E27FC236}">
                <a16:creationId xmlns:a16="http://schemas.microsoft.com/office/drawing/2014/main" id="{C5025D0C-DBA0-4380-A363-EDD6E02A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7" y="2967099"/>
            <a:ext cx="3835426" cy="2710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32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orchestra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some superb musicians.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orchestra musician に対する画像結果">
            <a:extLst>
              <a:ext uri="{FF2B5EF4-FFF2-40B4-BE49-F238E27FC236}">
                <a16:creationId xmlns:a16="http://schemas.microsoft.com/office/drawing/2014/main" id="{97D0F55F-097B-48F0-9055-0076DAB0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81" y="3041545"/>
            <a:ext cx="3950541" cy="262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5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orchestra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some superb musicians.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1867238" y="1334746"/>
            <a:ext cx="3200062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1860758" y="133844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FD29072E-36EE-47D0-9A40-E5C6905C57D2}"/>
              </a:ext>
            </a:extLst>
          </p:cNvPr>
          <p:cNvSpPr/>
          <p:nvPr/>
        </p:nvSpPr>
        <p:spPr>
          <a:xfrm>
            <a:off x="316991" y="2363005"/>
            <a:ext cx="3483484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319574-EDCA-411F-BD17-8A1B31DB0A3F}"/>
              </a:ext>
            </a:extLst>
          </p:cNvPr>
          <p:cNvSpPr txBox="1"/>
          <p:nvPr/>
        </p:nvSpPr>
        <p:spPr>
          <a:xfrm>
            <a:off x="1749170" y="307884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8194" name="Picture 2" descr="orchestra musician に対する画像結果">
            <a:extLst>
              <a:ext uri="{FF2B5EF4-FFF2-40B4-BE49-F238E27FC236}">
                <a16:creationId xmlns:a16="http://schemas.microsoft.com/office/drawing/2014/main" id="{97D0F55F-097B-48F0-9055-0076DAB0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81" y="3041545"/>
            <a:ext cx="3950541" cy="262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operation clipart に対する画像結果">
            <a:extLst>
              <a:ext uri="{FF2B5EF4-FFF2-40B4-BE49-F238E27FC236}">
                <a16:creationId xmlns:a16="http://schemas.microsoft.com/office/drawing/2014/main" id="{EE569DD1-1601-4FC2-A5E7-A818785A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3" y="2937977"/>
            <a:ext cx="2609465" cy="27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83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multimillionaire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big mansion.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illionaire mansion に対する画像結果">
            <a:extLst>
              <a:ext uri="{FF2B5EF4-FFF2-40B4-BE49-F238E27FC236}">
                <a16:creationId xmlns:a16="http://schemas.microsoft.com/office/drawing/2014/main" id="{AB1C3A77-A542-4ACB-9DC1-A1D0873A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91" y="2591155"/>
            <a:ext cx="4693859" cy="394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777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multimillionaire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big mansion.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962363" y="1338448"/>
            <a:ext cx="5447962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1075079" y="136913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FD29072E-36EE-47D0-9A40-E5C6905C57D2}"/>
              </a:ext>
            </a:extLst>
          </p:cNvPr>
          <p:cNvSpPr/>
          <p:nvPr/>
        </p:nvSpPr>
        <p:spPr>
          <a:xfrm>
            <a:off x="114084" y="2356337"/>
            <a:ext cx="3483484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319574-EDCA-411F-BD17-8A1B31DB0A3F}"/>
              </a:ext>
            </a:extLst>
          </p:cNvPr>
          <p:cNvSpPr txBox="1"/>
          <p:nvPr/>
        </p:nvSpPr>
        <p:spPr>
          <a:xfrm>
            <a:off x="1749170" y="307884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9218" name="Picture 2" descr="millionaire mansion に対する画像結果">
            <a:extLst>
              <a:ext uri="{FF2B5EF4-FFF2-40B4-BE49-F238E27FC236}">
                <a16:creationId xmlns:a16="http://schemas.microsoft.com/office/drawing/2014/main" id="{AB1C3A77-A542-4ACB-9DC1-A1D0873A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91" y="2591155"/>
            <a:ext cx="4693859" cy="394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8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 horses in the field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 galloping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orses galloping に対する画像結果">
            <a:extLst>
              <a:ext uri="{FF2B5EF4-FFF2-40B4-BE49-F238E27FC236}">
                <a16:creationId xmlns:a16="http://schemas.microsoft.com/office/drawing/2014/main" id="{79CADEAC-D7BC-4F44-958B-96E08681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28" y="2817434"/>
            <a:ext cx="4228639" cy="2905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05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 horses in the field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 galloping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2368295" y="1338448"/>
            <a:ext cx="2156080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2368294" y="1324526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orses galloping に対する画像結果">
            <a:extLst>
              <a:ext uri="{FF2B5EF4-FFF2-40B4-BE49-F238E27FC236}">
                <a16:creationId xmlns:a16="http://schemas.microsoft.com/office/drawing/2014/main" id="{79CADEAC-D7BC-4F44-958B-96E08681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28" y="2817434"/>
            <a:ext cx="4228639" cy="2905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47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little brown egg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cracked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rown egg crack に対する画像結果">
            <a:extLst>
              <a:ext uri="{FF2B5EF4-FFF2-40B4-BE49-F238E27FC236}">
                <a16:creationId xmlns:a16="http://schemas.microsoft.com/office/drawing/2014/main" id="{6F87B5E7-CADD-4FCB-A3B4-8B269BCC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7" y="2928060"/>
            <a:ext cx="3371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38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little brown egg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cracked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5705474" y="1489784"/>
            <a:ext cx="140017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5705473" y="144160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79" y="4356810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rown egg crack に対する画像結果">
            <a:extLst>
              <a:ext uri="{FF2B5EF4-FFF2-40B4-BE49-F238E27FC236}">
                <a16:creationId xmlns:a16="http://schemas.microsoft.com/office/drawing/2014/main" id="{6F87B5E7-CADD-4FCB-A3B4-8B269BCC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7" y="2928060"/>
            <a:ext cx="3371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780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cracked the eggs into a bowl.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365287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rack egg bowl に対する画像結果">
            <a:extLst>
              <a:ext uri="{FF2B5EF4-FFF2-40B4-BE49-F238E27FC236}">
                <a16:creationId xmlns:a16="http://schemas.microsoft.com/office/drawing/2014/main" id="{8626538A-28D2-48A8-A574-7D32DEED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27" y="3255444"/>
            <a:ext cx="5091153" cy="2899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61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558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cracked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eggs into a bowl.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261979" y="1441608"/>
            <a:ext cx="1400175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261978" y="141728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3652874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B0A3DCC6-D377-4764-89B2-498C329AF668}"/>
              </a:ext>
            </a:extLst>
          </p:cNvPr>
          <p:cNvSpPr/>
          <p:nvPr/>
        </p:nvSpPr>
        <p:spPr>
          <a:xfrm>
            <a:off x="5715000" y="1603081"/>
            <a:ext cx="1749718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9B4058-54BB-4835-B2D6-F017089E8282}"/>
              </a:ext>
            </a:extLst>
          </p:cNvPr>
          <p:cNvSpPr txBox="1"/>
          <p:nvPr/>
        </p:nvSpPr>
        <p:spPr>
          <a:xfrm>
            <a:off x="6376430" y="233589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12290" name="Picture 2" descr="crack egg bowl に対する画像結果">
            <a:extLst>
              <a:ext uri="{FF2B5EF4-FFF2-40B4-BE49-F238E27FC236}">
                <a16:creationId xmlns:a16="http://schemas.microsoft.com/office/drawing/2014/main" id="{8626538A-28D2-48A8-A574-7D32DEED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27" y="3255444"/>
            <a:ext cx="5091153" cy="2899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52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Jennifer won the poetry competition.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won poetry competition  clipart に対する画像結果">
            <a:extLst>
              <a:ext uri="{FF2B5EF4-FFF2-40B4-BE49-F238E27FC236}">
                <a16:creationId xmlns:a16="http://schemas.microsoft.com/office/drawing/2014/main" id="{98608FD6-5793-4F53-B357-D893B54C1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51915"/>
            <a:ext cx="2207000" cy="34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oetry  clipart に対する画像結果">
            <a:extLst>
              <a:ext uri="{FF2B5EF4-FFF2-40B4-BE49-F238E27FC236}">
                <a16:creationId xmlns:a16="http://schemas.microsoft.com/office/drawing/2014/main" id="{BB330530-A100-4ACB-8408-FB8C0408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48" y="189132"/>
            <a:ext cx="1613282" cy="15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354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Jennifer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won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poetry competition.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312005" y="1441608"/>
            <a:ext cx="2745520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261978" y="1417282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B0A3DCC6-D377-4764-89B2-498C329AF668}"/>
              </a:ext>
            </a:extLst>
          </p:cNvPr>
          <p:cNvSpPr/>
          <p:nvPr/>
        </p:nvSpPr>
        <p:spPr>
          <a:xfrm>
            <a:off x="106107" y="2390718"/>
            <a:ext cx="4303967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9B4058-54BB-4835-B2D6-F017089E8282}"/>
              </a:ext>
            </a:extLst>
          </p:cNvPr>
          <p:cNvSpPr txBox="1"/>
          <p:nvPr/>
        </p:nvSpPr>
        <p:spPr>
          <a:xfrm>
            <a:off x="2098300" y="315363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13314" name="Picture 2" descr="won poetry competition  clipart に対する画像結果">
            <a:extLst>
              <a:ext uri="{FF2B5EF4-FFF2-40B4-BE49-F238E27FC236}">
                <a16:creationId xmlns:a16="http://schemas.microsoft.com/office/drawing/2014/main" id="{98608FD6-5793-4F53-B357-D893B54C1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51915"/>
            <a:ext cx="2207000" cy="34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oetry  clipart に対する画像結果">
            <a:extLst>
              <a:ext uri="{FF2B5EF4-FFF2-40B4-BE49-F238E27FC236}">
                <a16:creationId xmlns:a16="http://schemas.microsoft.com/office/drawing/2014/main" id="{BB330530-A100-4ACB-8408-FB8C0408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48" y="189132"/>
            <a:ext cx="1613282" cy="15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2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</p:txBody>
      </p:sp>
      <p:pic>
        <p:nvPicPr>
          <p:cNvPr id="5" name="Picture 8" descr="education clipart に対する画像結果">
            <a:extLst>
              <a:ext uri="{FF2B5EF4-FFF2-40B4-BE49-F238E27FC236}">
                <a16:creationId xmlns:a16="http://schemas.microsoft.com/office/drawing/2014/main" id="{D149F6B8-377E-4CD9-8659-6933CD71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32" y="2290195"/>
            <a:ext cx="3591929" cy="3951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71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politician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answered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questions fully.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olitician   clipart に対する画像結果">
            <a:extLst>
              <a:ext uri="{FF2B5EF4-FFF2-40B4-BE49-F238E27FC236}">
                <a16:creationId xmlns:a16="http://schemas.microsoft.com/office/drawing/2014/main" id="{D289A57D-EB4B-4F93-BF73-E94F7224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14" y="2942930"/>
            <a:ext cx="3510328" cy="36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67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politician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answered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questions fully.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1707068" y="1435416"/>
            <a:ext cx="3207832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1704759" y="136913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B0A3DCC6-D377-4764-89B2-498C329AF668}"/>
              </a:ext>
            </a:extLst>
          </p:cNvPr>
          <p:cNvSpPr/>
          <p:nvPr/>
        </p:nvSpPr>
        <p:spPr>
          <a:xfrm>
            <a:off x="106107" y="2390718"/>
            <a:ext cx="3538737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9B4058-54BB-4835-B2D6-F017089E8282}"/>
              </a:ext>
            </a:extLst>
          </p:cNvPr>
          <p:cNvSpPr txBox="1"/>
          <p:nvPr/>
        </p:nvSpPr>
        <p:spPr>
          <a:xfrm>
            <a:off x="1704758" y="3119855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14338" name="Picture 2" descr="politician   clipart に対する画像結果">
            <a:extLst>
              <a:ext uri="{FF2B5EF4-FFF2-40B4-BE49-F238E27FC236}">
                <a16:creationId xmlns:a16="http://schemas.microsoft.com/office/drawing/2014/main" id="{D289A57D-EB4B-4F93-BF73-E94F7224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14" y="2942930"/>
            <a:ext cx="3510328" cy="36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732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electrician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sneezed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loudly in the dusty attic.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lectrician attic に対する画像結果">
            <a:extLst>
              <a:ext uri="{FF2B5EF4-FFF2-40B4-BE49-F238E27FC236}">
                <a16:creationId xmlns:a16="http://schemas.microsoft.com/office/drawing/2014/main" id="{01E4E716-6045-47A2-ABFC-8886D5C2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49" y="2674560"/>
            <a:ext cx="4123426" cy="2759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89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electrician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sneezed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loudly in the dusty attic.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1413851" y="1402365"/>
            <a:ext cx="3538737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1488194" y="135402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lectrician attic に対する画像結果">
            <a:extLst>
              <a:ext uri="{FF2B5EF4-FFF2-40B4-BE49-F238E27FC236}">
                <a16:creationId xmlns:a16="http://schemas.microsoft.com/office/drawing/2014/main" id="{01E4E716-6045-47A2-ABFC-8886D5C2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49" y="2674560"/>
            <a:ext cx="4123426" cy="2759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080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superstar signed her autograph for her fans.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actress fans autograph に対する画像結果">
            <a:extLst>
              <a:ext uri="{FF2B5EF4-FFF2-40B4-BE49-F238E27FC236}">
                <a16:creationId xmlns:a16="http://schemas.microsoft.com/office/drawing/2014/main" id="{70D13EBE-80AF-479D-8E6B-0478E2FE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03" y="2391386"/>
            <a:ext cx="3591405" cy="351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15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316992" y="1630740"/>
            <a:ext cx="11613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superstar </a:t>
            </a:r>
            <a:r>
              <a:rPr lang="en-US" altLang="ja-JP" sz="48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signed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autograph for her fans.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→ 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BF0326-3D06-49C3-9F6A-7F741FD5D459}"/>
              </a:ext>
            </a:extLst>
          </p:cNvPr>
          <p:cNvSpPr/>
          <p:nvPr/>
        </p:nvSpPr>
        <p:spPr>
          <a:xfrm>
            <a:off x="1632926" y="1387263"/>
            <a:ext cx="3329599" cy="979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946EF-54AF-4812-BAF9-10FC9053EB0A}"/>
              </a:ext>
            </a:extLst>
          </p:cNvPr>
          <p:cNvSpPr txBox="1"/>
          <p:nvPr/>
        </p:nvSpPr>
        <p:spPr>
          <a:xfrm>
            <a:off x="1618027" y="1354027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pic>
        <p:nvPicPr>
          <p:cNvPr id="3076" name="Picture 4" descr="bee clipart に対する画像結果">
            <a:extLst>
              <a:ext uri="{FF2B5EF4-FFF2-40B4-BE49-F238E27FC236}">
                <a16:creationId xmlns:a16="http://schemas.microsoft.com/office/drawing/2014/main" id="{0A0541C9-175A-421F-BFD8-F6FD8627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067" y="4363879"/>
            <a:ext cx="105225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069A027D-1EF4-466E-B7BE-1E38624030B9}"/>
              </a:ext>
            </a:extLst>
          </p:cNvPr>
          <p:cNvSpPr/>
          <p:nvPr/>
        </p:nvSpPr>
        <p:spPr>
          <a:xfrm>
            <a:off x="120245" y="2299308"/>
            <a:ext cx="3788154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695EEC-CCDA-4517-9144-B77579DCBAB4}"/>
              </a:ext>
            </a:extLst>
          </p:cNvPr>
          <p:cNvSpPr txBox="1"/>
          <p:nvPr/>
        </p:nvSpPr>
        <p:spPr>
          <a:xfrm>
            <a:off x="1704759" y="305711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pic>
        <p:nvPicPr>
          <p:cNvPr id="16386" name="Picture 2" descr="actress fans autograph に対する画像結果">
            <a:extLst>
              <a:ext uri="{FF2B5EF4-FFF2-40B4-BE49-F238E27FC236}">
                <a16:creationId xmlns:a16="http://schemas.microsoft.com/office/drawing/2014/main" id="{70D13EBE-80AF-479D-8E6B-0478E2FE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03" y="2391386"/>
            <a:ext cx="3591405" cy="351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9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</p:txBody>
      </p:sp>
      <p:pic>
        <p:nvPicPr>
          <p:cNvPr id="3" name="Picture 10" descr="relation clipart に対する画像結果">
            <a:extLst>
              <a:ext uri="{FF2B5EF4-FFF2-40B4-BE49-F238E27FC236}">
                <a16:creationId xmlns:a16="http://schemas.microsoft.com/office/drawing/2014/main" id="{3B48BF07-920D-44A4-BC3C-4BD496E1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89" y="3137724"/>
            <a:ext cx="3577013" cy="32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8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location clipart に対する画像結果">
            <a:extLst>
              <a:ext uri="{FF2B5EF4-FFF2-40B4-BE49-F238E27FC236}">
                <a16:creationId xmlns:a16="http://schemas.microsoft.com/office/drawing/2014/main" id="{75C33413-D2E6-4C0D-885C-76DE186B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2" y="3297732"/>
            <a:ext cx="2772590" cy="27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0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creation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operation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education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relation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location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exploration</a:t>
            </a:r>
          </a:p>
        </p:txBody>
      </p:sp>
      <p:pic>
        <p:nvPicPr>
          <p:cNvPr id="3" name="Picture 2" descr="exploration clipart に対する画像結果">
            <a:extLst>
              <a:ext uri="{FF2B5EF4-FFF2-40B4-BE49-F238E27FC236}">
                <a16:creationId xmlns:a16="http://schemas.microsoft.com/office/drawing/2014/main" id="{3B6CB61C-55CC-48FC-84E4-F3F483BE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26" y="3461727"/>
            <a:ext cx="2898106" cy="28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7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976</Words>
  <Application>Microsoft Office PowerPoint</Application>
  <PresentationFormat>ワイド画面</PresentationFormat>
  <Paragraphs>384</Paragraphs>
  <Slides>66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2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17</cp:revision>
  <dcterms:created xsi:type="dcterms:W3CDTF">2020-09-21T09:21:49Z</dcterms:created>
  <dcterms:modified xsi:type="dcterms:W3CDTF">2022-04-03T11:39:16Z</dcterms:modified>
</cp:coreProperties>
</file>