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261" r:id="rId2"/>
    <p:sldId id="2601" r:id="rId3"/>
    <p:sldId id="2846" r:id="rId4"/>
    <p:sldId id="2901" r:id="rId5"/>
    <p:sldId id="2900" r:id="rId6"/>
    <p:sldId id="2899" r:id="rId7"/>
    <p:sldId id="2898" r:id="rId8"/>
    <p:sldId id="2897" r:id="rId9"/>
    <p:sldId id="2896" r:id="rId10"/>
    <p:sldId id="2895" r:id="rId11"/>
    <p:sldId id="2894" r:id="rId12"/>
    <p:sldId id="2893" r:id="rId13"/>
    <p:sldId id="2892" r:id="rId14"/>
    <p:sldId id="2891" r:id="rId15"/>
    <p:sldId id="2890" r:id="rId16"/>
    <p:sldId id="2889" r:id="rId17"/>
    <p:sldId id="2888" r:id="rId18"/>
    <p:sldId id="2887" r:id="rId19"/>
    <p:sldId id="2886" r:id="rId20"/>
    <p:sldId id="2885" r:id="rId21"/>
    <p:sldId id="1874" r:id="rId22"/>
    <p:sldId id="2918" r:id="rId23"/>
    <p:sldId id="2921" r:id="rId24"/>
    <p:sldId id="2920" r:id="rId25"/>
    <p:sldId id="2919" r:id="rId26"/>
    <p:sldId id="2922" r:id="rId27"/>
    <p:sldId id="2923" r:id="rId28"/>
    <p:sldId id="2932" r:id="rId29"/>
    <p:sldId id="2931" r:id="rId30"/>
    <p:sldId id="2930" r:id="rId31"/>
    <p:sldId id="2929" r:id="rId32"/>
    <p:sldId id="2928" r:id="rId33"/>
    <p:sldId id="2927" r:id="rId34"/>
    <p:sldId id="2926" r:id="rId35"/>
    <p:sldId id="2925" r:id="rId36"/>
    <p:sldId id="2924" r:id="rId37"/>
    <p:sldId id="2755" r:id="rId38"/>
    <p:sldId id="2461" r:id="rId39"/>
    <p:sldId id="297" r:id="rId40"/>
    <p:sldId id="1523" r:id="rId41"/>
    <p:sldId id="1521" r:id="rId42"/>
    <p:sldId id="1522" r:id="rId43"/>
    <p:sldId id="1148" r:id="rId44"/>
    <p:sldId id="2756" r:id="rId45"/>
    <p:sldId id="785" r:id="rId46"/>
    <p:sldId id="2016" r:id="rId47"/>
    <p:sldId id="2306" r:id="rId48"/>
    <p:sldId id="1660" r:id="rId49"/>
    <p:sldId id="2905" r:id="rId50"/>
    <p:sldId id="2906" r:id="rId51"/>
    <p:sldId id="2907" r:id="rId52"/>
    <p:sldId id="2908" r:id="rId53"/>
    <p:sldId id="2909" r:id="rId54"/>
    <p:sldId id="2910" r:id="rId55"/>
    <p:sldId id="2911" r:id="rId56"/>
    <p:sldId id="2912" r:id="rId57"/>
    <p:sldId id="2913" r:id="rId58"/>
    <p:sldId id="2914" r:id="rId59"/>
    <p:sldId id="2915" r:id="rId60"/>
    <p:sldId id="2916" r:id="rId61"/>
    <p:sldId id="2917" r:id="rId62"/>
    <p:sldId id="2791" r:id="rId63"/>
    <p:sldId id="1562" r:id="rId64"/>
    <p:sldId id="2802" r:id="rId65"/>
    <p:sldId id="2870" r:id="rId66"/>
    <p:sldId id="2904" r:id="rId67"/>
    <p:sldId id="2871" r:id="rId68"/>
    <p:sldId id="2903" r:id="rId69"/>
    <p:sldId id="2872" r:id="rId70"/>
    <p:sldId id="2902" r:id="rId71"/>
    <p:sldId id="1621" r:id="rId7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468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800" y="2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800" y="9515071"/>
            <a:ext cx="2984183" cy="502055"/>
          </a:xfrm>
          <a:prstGeom prst="rect">
            <a:avLst/>
          </a:prstGeom>
        </p:spPr>
        <p:txBody>
          <a:bodyPr vert="horz" lIns="91966" tIns="45984" rIns="91966" bIns="45984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1" y="3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3" tIns="45978" rIns="91953" bIns="459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53" tIns="45978" rIns="91953" bIns="459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1" y="9515072"/>
            <a:ext cx="2984183" cy="502055"/>
          </a:xfrm>
          <a:prstGeom prst="rect">
            <a:avLst/>
          </a:prstGeom>
        </p:spPr>
        <p:txBody>
          <a:bodyPr vert="horz" lIns="91953" tIns="45978" rIns="91953" bIns="45978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26129" y="1220278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3-32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6E2E02-BA87-49BB-9B8E-79879F45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888" y="788322"/>
            <a:ext cx="1980882" cy="19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1092FDB-E2E7-4FC7-A41D-43CB63F1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80" y="694676"/>
            <a:ext cx="2153944" cy="24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DD1710-4E85-4084-87A1-B5FC23D8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69" y="863327"/>
            <a:ext cx="1918531" cy="22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ACF0C8-7548-47A3-8FDC-499FABFA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1" y="938792"/>
            <a:ext cx="1646350" cy="249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86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56F0FF-E8B2-4FE7-A7C3-C9A202B5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05" y="1939194"/>
            <a:ext cx="3188949" cy="243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01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9AE74D-B686-48C0-B90B-38B64FA5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149" y="1504217"/>
            <a:ext cx="3618664" cy="24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712E75-C340-4350-AF26-A5DD3FBBF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80" y="1761997"/>
            <a:ext cx="2416874" cy="28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345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B65B4E-5F42-48E8-BD2A-C3F9F279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97" y="2717246"/>
            <a:ext cx="2152967" cy="25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4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smeary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34A381-2DA4-4362-9790-75058538A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580" y="3348990"/>
            <a:ext cx="2915415" cy="15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smeary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appearance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8E6AFF-84CD-4D41-AE26-60AFE8DC1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43" y="3829050"/>
            <a:ext cx="1751995" cy="183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03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31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307243" y="550357"/>
            <a:ext cx="51485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13. interfere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14. dreary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15. disappear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16. smeary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17. appearance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18. atmosphere</a:t>
            </a:r>
            <a:endParaRPr kumimoji="1"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clear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mere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10. gearbo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x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11. fearful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12. sneering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8A5C09-FB8F-4504-A708-31B887D4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659" y="195209"/>
            <a:ext cx="1530849" cy="153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00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Suffixes.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294640" y="236306"/>
            <a:ext cx="92261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Suffixes</a:t>
            </a:r>
          </a:p>
          <a:p>
            <a:pPr algn="ctr"/>
            <a:r>
              <a:rPr lang="en-US" altLang="ja-JP" sz="4000" b="1" dirty="0"/>
              <a:t> </a:t>
            </a:r>
          </a:p>
          <a:p>
            <a:pPr algn="ctr"/>
            <a:r>
              <a:rPr lang="ja-JP" altLang="en-US" sz="4000" b="1" dirty="0"/>
              <a:t> </a:t>
            </a:r>
            <a:r>
              <a:rPr kumimoji="1" lang="en-US" altLang="ja-JP" sz="4000" dirty="0"/>
              <a:t>chang</a:t>
            </a:r>
            <a:r>
              <a:rPr kumimoji="1" lang="en-US" altLang="ja-JP" sz="4000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dirty="0"/>
              <a:t>  </a:t>
            </a:r>
          </a:p>
          <a:p>
            <a:pPr algn="ctr"/>
            <a:r>
              <a:rPr lang="en-US" altLang="ja-JP" sz="4000" dirty="0"/>
              <a:t> </a:t>
            </a:r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dirty="0"/>
              <a:t>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0591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294640" y="236306"/>
            <a:ext cx="922619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Suffixes</a:t>
            </a:r>
          </a:p>
          <a:p>
            <a:pPr algn="ctr"/>
            <a:r>
              <a:rPr lang="en-US" altLang="ja-JP" sz="4000" b="1" dirty="0"/>
              <a:t> </a:t>
            </a:r>
          </a:p>
          <a:p>
            <a:pPr algn="ctr"/>
            <a:r>
              <a:rPr lang="ja-JP" altLang="en-US" sz="4000" b="1" dirty="0"/>
              <a:t> </a:t>
            </a:r>
            <a:r>
              <a:rPr kumimoji="1" lang="en-US" altLang="ja-JP" sz="4000" dirty="0"/>
              <a:t>chang</a:t>
            </a:r>
            <a:r>
              <a:rPr kumimoji="1" lang="en-US" altLang="ja-JP" sz="4000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dirty="0"/>
              <a:t>  </a:t>
            </a:r>
          </a:p>
          <a:p>
            <a:pPr algn="ctr"/>
            <a:r>
              <a:rPr lang="en-US" altLang="ja-JP" sz="4000" dirty="0"/>
              <a:t> color</a:t>
            </a:r>
            <a:r>
              <a:rPr lang="en-US" altLang="ja-JP" sz="4000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dirty="0"/>
              <a:t>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25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294640" y="236306"/>
            <a:ext cx="922619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Suffixes</a:t>
            </a:r>
          </a:p>
          <a:p>
            <a:pPr algn="ctr"/>
            <a:r>
              <a:rPr lang="en-US" altLang="ja-JP" sz="4000" b="1" dirty="0"/>
              <a:t> </a:t>
            </a:r>
          </a:p>
          <a:p>
            <a:pPr algn="ctr"/>
            <a:r>
              <a:rPr lang="ja-JP" altLang="en-US" sz="4000" b="1" dirty="0"/>
              <a:t> </a:t>
            </a:r>
            <a:r>
              <a:rPr kumimoji="1" lang="en-US" altLang="ja-JP" sz="4000" dirty="0"/>
              <a:t>chang</a:t>
            </a:r>
            <a:r>
              <a:rPr kumimoji="1" lang="en-US" altLang="ja-JP" sz="4000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dirty="0"/>
              <a:t>  </a:t>
            </a:r>
          </a:p>
          <a:p>
            <a:pPr algn="ctr"/>
            <a:r>
              <a:rPr lang="en-US" altLang="ja-JP" sz="4000" dirty="0"/>
              <a:t> color</a:t>
            </a:r>
            <a:r>
              <a:rPr lang="en-US" altLang="ja-JP" sz="4000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dirty="0"/>
              <a:t> </a:t>
            </a:r>
            <a:r>
              <a:rPr kumimoji="1" lang="en-US" altLang="ja-JP" sz="4000" dirty="0"/>
              <a:t>count</a:t>
            </a:r>
            <a:r>
              <a:rPr kumimoji="1" lang="en-US" altLang="ja-JP" sz="4000" dirty="0">
                <a:solidFill>
                  <a:srgbClr val="FF0000"/>
                </a:solidFill>
              </a:rPr>
              <a:t>able</a:t>
            </a:r>
          </a:p>
          <a:p>
            <a:pPr algn="ctr"/>
            <a:r>
              <a:rPr lang="en-US" altLang="ja-JP" sz="4000" dirty="0"/>
              <a:t>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4439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294640" y="236306"/>
            <a:ext cx="92261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Suffixes</a:t>
            </a:r>
          </a:p>
          <a:p>
            <a:pPr algn="ctr"/>
            <a:r>
              <a:rPr lang="en-US" altLang="ja-JP" sz="4000" b="1" dirty="0"/>
              <a:t> </a:t>
            </a:r>
          </a:p>
          <a:p>
            <a:pPr algn="ctr"/>
            <a:r>
              <a:rPr lang="ja-JP" altLang="en-US" sz="4000" b="1" dirty="0"/>
              <a:t> </a:t>
            </a:r>
            <a:r>
              <a:rPr kumimoji="1" lang="en-US" altLang="ja-JP" sz="4000" dirty="0"/>
              <a:t>chang</a:t>
            </a:r>
            <a:r>
              <a:rPr kumimoji="1" lang="en-US" altLang="ja-JP" sz="4000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dirty="0"/>
              <a:t>  </a:t>
            </a:r>
          </a:p>
          <a:p>
            <a:pPr algn="ctr"/>
            <a:r>
              <a:rPr lang="en-US" altLang="ja-JP" sz="4000" dirty="0"/>
              <a:t> color</a:t>
            </a:r>
            <a:r>
              <a:rPr lang="en-US" altLang="ja-JP" sz="4000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kumimoji="1" lang="en-US" altLang="ja-JP" sz="4000" dirty="0"/>
              <a:t> </a:t>
            </a:r>
          </a:p>
          <a:p>
            <a:pPr algn="ctr"/>
            <a:r>
              <a:rPr lang="en-US" altLang="ja-JP" sz="4000" dirty="0"/>
              <a:t> </a:t>
            </a:r>
            <a:r>
              <a:rPr kumimoji="1" lang="en-US" altLang="ja-JP" sz="4000" dirty="0"/>
              <a:t>count</a:t>
            </a:r>
            <a:r>
              <a:rPr kumimoji="1" lang="en-US" altLang="ja-JP" sz="4000" dirty="0">
                <a:solidFill>
                  <a:srgbClr val="FF0000"/>
                </a:solidFill>
              </a:rPr>
              <a:t>able</a:t>
            </a:r>
          </a:p>
          <a:p>
            <a:pPr algn="ctr"/>
            <a:r>
              <a:rPr lang="en-US" altLang="ja-JP" sz="4000" dirty="0"/>
              <a:t> </a:t>
            </a:r>
          </a:p>
          <a:p>
            <a:pPr algn="ctr"/>
            <a:r>
              <a:rPr lang="en-US" altLang="ja-JP" sz="4000" dirty="0"/>
              <a:t> joy</a:t>
            </a:r>
            <a:r>
              <a:rPr lang="en-US" altLang="ja-JP" sz="4000" dirty="0">
                <a:solidFill>
                  <a:srgbClr val="FF0000"/>
                </a:solidFill>
              </a:rPr>
              <a:t>ful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981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1394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179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8669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r>
              <a:rPr lang="en-US" altLang="ja-JP" sz="4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4232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90C325-02DD-470A-BCBA-67E78FB8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90" y="501255"/>
            <a:ext cx="3476244" cy="238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847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5471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middle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4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middle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half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235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middle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half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before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47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middle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half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before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352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middle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half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before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undo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01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2CB562-3CE7-4D23-8956-FFE700FCCF2A}"/>
              </a:ext>
            </a:extLst>
          </p:cNvPr>
          <p:cNvSpPr txBox="1"/>
          <p:nvPr/>
        </p:nvSpPr>
        <p:spPr>
          <a:xfrm>
            <a:off x="0" y="236306"/>
            <a:ext cx="290062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Prefixes</a:t>
            </a:r>
            <a:endParaRPr kumimoji="1" lang="en-US" altLang="ja-JP" sz="4000" b="1" dirty="0"/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</a:t>
            </a:r>
            <a:r>
              <a:rPr kumimoji="1" lang="en-US" altLang="ja-JP" sz="4000" dirty="0" err="1">
                <a:solidFill>
                  <a:srgbClr val="FF0000"/>
                </a:solidFill>
              </a:rPr>
              <a:t>im</a:t>
            </a:r>
            <a:endParaRPr kumimoji="1" lang="en-US" altLang="ja-JP" sz="4000" dirty="0">
              <a:solidFill>
                <a:srgbClr val="FF0000"/>
              </a:solidFill>
            </a:endParaRP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non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re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mid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semi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pre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un</a:t>
            </a:r>
          </a:p>
          <a:p>
            <a:pPr algn="r"/>
            <a:r>
              <a:rPr lang="en-US" altLang="ja-JP" sz="4000" dirty="0">
                <a:solidFill>
                  <a:srgbClr val="FF0000"/>
                </a:solidFill>
              </a:rPr>
              <a:t> dis</a:t>
            </a:r>
          </a:p>
          <a:p>
            <a:pPr algn="r"/>
            <a:r>
              <a:rPr kumimoji="1" lang="en-US" altLang="ja-JP" sz="4000" dirty="0">
                <a:solidFill>
                  <a:srgbClr val="FF0000"/>
                </a:solidFill>
              </a:rPr>
              <a:t>  mis 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7BBC9-7CC6-484C-A751-915F336093E8}"/>
              </a:ext>
            </a:extLst>
          </p:cNvPr>
          <p:cNvSpPr txBox="1"/>
          <p:nvPr/>
        </p:nvSpPr>
        <p:spPr>
          <a:xfrm>
            <a:off x="2625161" y="236306"/>
            <a:ext cx="2203693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endParaRPr kumimoji="1" lang="en-US" altLang="ja-JP" sz="4000" dirty="0">
              <a:solidFill>
                <a:srgbClr val="0070C0"/>
              </a:solidFill>
            </a:endParaRP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again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middle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half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before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not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 undo</a:t>
            </a:r>
          </a:p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 wrongly</a:t>
            </a:r>
          </a:p>
          <a:p>
            <a:pPr algn="ctr"/>
            <a:r>
              <a:rPr lang="en-US" altLang="ja-JP" sz="4000" dirty="0">
                <a:solidFill>
                  <a:srgbClr val="0070C0"/>
                </a:solidFill>
              </a:rPr>
              <a:t>not</a:t>
            </a:r>
            <a:r>
              <a:rPr kumimoji="1" lang="en-US" altLang="ja-JP" sz="4000" dirty="0">
                <a:solidFill>
                  <a:srgbClr val="0070C0"/>
                </a:solidFill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AC27E2-BDB9-4A60-B38A-DC33F97A739B}"/>
              </a:ext>
            </a:extLst>
          </p:cNvPr>
          <p:cNvSpPr txBox="1"/>
          <p:nvPr/>
        </p:nvSpPr>
        <p:spPr>
          <a:xfrm>
            <a:off x="4487696" y="236306"/>
            <a:ext cx="67363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0" dirty="0"/>
          </a:p>
          <a:p>
            <a:r>
              <a:rPr kumimoji="1" lang="en-US" altLang="ja-JP" sz="4000" dirty="0"/>
              <a:t> impossible, impatient</a:t>
            </a:r>
          </a:p>
          <a:p>
            <a:r>
              <a:rPr lang="en-US" altLang="ja-JP" sz="4000" dirty="0"/>
              <a:t> nonstop, nonsense</a:t>
            </a:r>
          </a:p>
          <a:p>
            <a:r>
              <a:rPr kumimoji="1" lang="en-US" altLang="ja-JP" sz="4000" dirty="0"/>
              <a:t> recycle, replace</a:t>
            </a:r>
          </a:p>
          <a:p>
            <a:r>
              <a:rPr lang="en-US" altLang="ja-JP" sz="4000" dirty="0"/>
              <a:t> midsummer, midnight</a:t>
            </a:r>
          </a:p>
          <a:p>
            <a:r>
              <a:rPr kumimoji="1" lang="en-US" altLang="ja-JP" sz="4000" dirty="0"/>
              <a:t> semicircle, semifinal</a:t>
            </a:r>
          </a:p>
          <a:p>
            <a:r>
              <a:rPr lang="en-US" altLang="ja-JP" sz="4000" dirty="0"/>
              <a:t> prepare, prevent</a:t>
            </a:r>
          </a:p>
          <a:p>
            <a:r>
              <a:rPr kumimoji="1" lang="en-US" altLang="ja-JP" sz="4000" dirty="0"/>
              <a:t> unwell, unhappy</a:t>
            </a:r>
          </a:p>
          <a:p>
            <a:r>
              <a:rPr lang="en-US" altLang="ja-JP" sz="4000" dirty="0"/>
              <a:t> disappear, disagree</a:t>
            </a:r>
          </a:p>
          <a:p>
            <a:r>
              <a:rPr kumimoji="1" lang="en-US" altLang="ja-JP" sz="4000" dirty="0"/>
              <a:t> misplace, misuse </a:t>
            </a:r>
          </a:p>
          <a:p>
            <a:endParaRPr kumimoji="1" lang="en-US" altLang="ja-JP" sz="4000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637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page.63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3875301" y="649131"/>
            <a:ext cx="42633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treas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       /</a:t>
            </a:r>
            <a:r>
              <a:rPr lang="en-US" altLang="ja-JP" sz="4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CA4F4F-8C62-41BD-BEA9-C4ECA5742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800" y="122354"/>
            <a:ext cx="3030854" cy="241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709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capt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fixt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vult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feat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punct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moist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10AB8E-C119-4BCF-A73C-AAC434C8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6" y="295842"/>
            <a:ext cx="2487294" cy="22644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C3DE21-5F2A-44DA-B2D7-A2DDFCF5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213" y="84715"/>
            <a:ext cx="2919418" cy="25396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E0055A-3E75-41FC-975B-5E4C38E2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9" y="117588"/>
            <a:ext cx="1653223" cy="247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9776B0A-46F1-4496-84FF-D7BC8FB22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46" y="3662153"/>
            <a:ext cx="2792729" cy="220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9614664-1FE5-4DAE-82C7-4011D81DF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445" y="3851666"/>
            <a:ext cx="2227580" cy="20592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DCFE122-3FDD-4F62-ADC9-F2F9AE29A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83" y="3788981"/>
            <a:ext cx="3634901" cy="216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press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leis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pleas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treas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compos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meas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C20AF6-69C1-4C9D-95AD-8538CFC0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48" y="359480"/>
            <a:ext cx="3300222" cy="20662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78C44D5-EA17-4411-A87E-94EDAE02D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60" y="277950"/>
            <a:ext cx="3500818" cy="233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E7E77B3-D78D-4383-9C61-D3A5ECC8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100" y="426940"/>
            <a:ext cx="254317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5F1166B-7DAE-4C77-B733-C1688EB7B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05" y="3539686"/>
            <a:ext cx="2951389" cy="23785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4E1E4E2-AD35-4658-A178-AA52D7FEE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879" y="3894062"/>
            <a:ext cx="3255307" cy="190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188405-5187-4388-9537-22EB8A9E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3318315"/>
            <a:ext cx="1691957" cy="266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fig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fail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conj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sec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manic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FB4556-A510-4E30-BDB1-8B9D5B86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94" y="50825"/>
            <a:ext cx="1776650" cy="26531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E1B722-35AF-4ADA-B48B-F060068A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156" y="252862"/>
            <a:ext cx="3391234" cy="24038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68416C1-81B1-40DC-AA42-D3EF0BA8C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776" y="90209"/>
            <a:ext cx="2528068" cy="26531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5097AF-F777-4840-BAD1-6ADD07198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94" y="3495494"/>
            <a:ext cx="1504018" cy="2586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4A610AD-9263-475C-8A1A-2390FB282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259" y="3452670"/>
            <a:ext cx="2469028" cy="253114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E8C404-750D-4632-A762-F6D42FA88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496" y="3943655"/>
            <a:ext cx="3576884" cy="204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FBF52EC8-CD83-46F5-BCD9-70240C198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9" y="73002"/>
            <a:ext cx="1543385" cy="140510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082CF76-FA96-4DF3-82CD-6F7C5C67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07" y="6053"/>
            <a:ext cx="1905179" cy="165735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96BF78E-F8F2-484E-85A1-77FA0D3CD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551" y="94961"/>
            <a:ext cx="997939" cy="149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BD929ED-F3BB-43A2-81D7-23927D05A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941" y="110886"/>
            <a:ext cx="1859685" cy="146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08595CFE-5D32-4889-AA55-23BC7C344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547" y="122710"/>
            <a:ext cx="1466215" cy="135539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27472B8-6543-425A-83AB-02CF2551C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1103" y="286516"/>
            <a:ext cx="1840743" cy="109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D9B2540-DDAB-44EB-ABC8-FA67C851A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915" y="2374988"/>
            <a:ext cx="1818931" cy="1138809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557E26C0-403D-401E-9912-149D47D4D1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3607" y="2347287"/>
            <a:ext cx="2270117" cy="151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BDBACDAA-2B74-404D-8F95-E61EB6595D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374988"/>
            <a:ext cx="1795916" cy="151341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B0460C52-27F6-4D9E-9FC0-286C8FA7E2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83" y="2350771"/>
            <a:ext cx="1691276" cy="136299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91D0CC7-00E1-421A-810D-AB984A5BF0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5776" y="2385525"/>
            <a:ext cx="2067856" cy="120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CFEF8E8F-3912-401E-ACE1-B3D11009E6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8285" y="2131292"/>
            <a:ext cx="1189084" cy="186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73A2B90-C9D9-420A-B732-EDF1CF8D9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8617" y="4509695"/>
            <a:ext cx="1192930" cy="1781441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71CFB280-4A33-4FED-96C6-F9FEE1188E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34801" y="4581777"/>
            <a:ext cx="1815508" cy="1286887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832803C5-B9BA-43EF-BA8D-8AD86F0C72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3896" y="4523759"/>
            <a:ext cx="1395902" cy="146495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1FD020F4-6020-4E61-B47D-685E874ABE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989" y="4581777"/>
            <a:ext cx="878684" cy="1511337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6725555E-817F-48FC-AEC1-51831EC58A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77505" y="4573469"/>
            <a:ext cx="1563885" cy="1603228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3CC5132C-7FDA-4221-AD13-1B3807E802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37254" y="4817530"/>
            <a:ext cx="1815508" cy="1039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page.64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pressure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vulture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composure 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moisture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fixture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78" y="186203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849EDE8-C12E-4537-ABCC-D6FDDA85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119" y="1078664"/>
            <a:ext cx="54869" cy="7011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77" y="2015024"/>
            <a:ext cx="54869" cy="701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456285-46CD-4B58-8767-CE1C23DE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22" y="2921152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13" y="3830899"/>
            <a:ext cx="54869" cy="7011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918D5C4-8186-4722-920D-B5CEF588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724" y="2015024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 new bike has a slow puncture.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new bike has a slow puncture.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5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D96E4B-3AAB-49E4-998A-D8DA2908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153" y="501255"/>
            <a:ext cx="3405756" cy="24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769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bike has a slow puncture.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08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has a slow puncture.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14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slow puncture.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42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puncture.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06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mature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01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conjurer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39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conjurer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produced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11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conjurer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produced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huge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39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conjurer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produced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vulture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75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conjurer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produced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vulture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from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8D629A-88E8-44CB-92B4-850F6EFD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84" y="646435"/>
            <a:ext cx="3279712" cy="245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2106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conjurer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produced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vulture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945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893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bike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puncture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conjurer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produced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vulture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box.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D17F54-4073-45C5-AF04-13F9ED32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5398662"/>
            <a:ext cx="881147" cy="12454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F2B854-8B23-4C0E-9489-A4B9279F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04" y="5398662"/>
            <a:ext cx="920932" cy="1307130"/>
          </a:xfrm>
          <a:prstGeom prst="rect">
            <a:avLst/>
          </a:prstGeom>
        </p:spPr>
      </p:pic>
      <p:pic>
        <p:nvPicPr>
          <p:cNvPr id="3074" name="Picture 2" descr="conjurer clipart に対する画像結果">
            <a:extLst>
              <a:ext uri="{FF2B5EF4-FFF2-40B4-BE49-F238E27FC236}">
                <a16:creationId xmlns:a16="http://schemas.microsoft.com/office/drawing/2014/main" id="{25F09600-6122-4E30-B5D8-5ACE064A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94" y="2319843"/>
            <a:ext cx="2476619" cy="221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ulture clipart に対する画像結果">
            <a:extLst>
              <a:ext uri="{FF2B5EF4-FFF2-40B4-BE49-F238E27FC236}">
                <a16:creationId xmlns:a16="http://schemas.microsoft.com/office/drawing/2014/main" id="{0C219BD1-C1AC-40B4-B553-D7F391E8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54" y="3436935"/>
            <a:ext cx="1959378" cy="16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ow puncture bike に対する画像結果">
            <a:extLst>
              <a:ext uri="{FF2B5EF4-FFF2-40B4-BE49-F238E27FC236}">
                <a16:creationId xmlns:a16="http://schemas.microsoft.com/office/drawing/2014/main" id="{CE71E66A-A60E-4E2D-9444-E688A2EF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41" y="396240"/>
            <a:ext cx="3214259" cy="1807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54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Find the words from the spelling list.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183012" y="1715093"/>
            <a:ext cx="1163935" cy="17139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050" name="Picture 2" descr="adventure に対する画像結果">
            <a:extLst>
              <a:ext uri="{FF2B5EF4-FFF2-40B4-BE49-F238E27FC236}">
                <a16:creationId xmlns:a16="http://schemas.microsoft.com/office/drawing/2014/main" id="{205079B4-ED13-4E2B-86B1-95127590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-2" b="-2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acture my arm に対する画像結果">
            <a:extLst>
              <a:ext uri="{FF2B5EF4-FFF2-40B4-BE49-F238E27FC236}">
                <a16:creationId xmlns:a16="http://schemas.microsoft.com/office/drawing/2014/main" id="{68273B0C-971F-42FF-8840-A58B736E2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-1" b="-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732020" y="3908482"/>
            <a:ext cx="6668300" cy="243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89951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050" name="Picture 2" descr="adventure に対する画像結果">
            <a:extLst>
              <a:ext uri="{FF2B5EF4-FFF2-40B4-BE49-F238E27FC236}">
                <a16:creationId xmlns:a16="http://schemas.microsoft.com/office/drawing/2014/main" id="{205079B4-ED13-4E2B-86B1-95127590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-2" b="-2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acture my arm に対する画像結果">
            <a:extLst>
              <a:ext uri="{FF2B5EF4-FFF2-40B4-BE49-F238E27FC236}">
                <a16:creationId xmlns:a16="http://schemas.microsoft.com/office/drawing/2014/main" id="{68273B0C-971F-42FF-8840-A58B736E2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-1" b="-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4732020" y="3908482"/>
            <a:ext cx="6668300" cy="243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b="1" dirty="0"/>
              <a:t>1.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40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4000" b="1" dirty="0"/>
              <a:t>I fractured my arm while having an adventure.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22712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4" descr="photo take に対する画像結果">
            <a:extLst>
              <a:ext uri="{FF2B5EF4-FFF2-40B4-BE49-F238E27FC236}">
                <a16:creationId xmlns:a16="http://schemas.microsoft.com/office/drawing/2014/main" id="{559542E3-0FA1-4476-98FA-8CEE513E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 r="13922" b="-3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hoto creature に対する画像結果">
            <a:extLst>
              <a:ext uri="{FF2B5EF4-FFF2-40B4-BE49-F238E27FC236}">
                <a16:creationId xmlns:a16="http://schemas.microsoft.com/office/drawing/2014/main" id="{0E62BCBE-067B-4681-8B8A-0C4A36761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r="-2" b="-2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81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120278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4" descr="photo take に対する画像結果">
            <a:extLst>
              <a:ext uri="{FF2B5EF4-FFF2-40B4-BE49-F238E27FC236}">
                <a16:creationId xmlns:a16="http://schemas.microsoft.com/office/drawing/2014/main" id="{559542E3-0FA1-4476-98FA-8CEE513E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 r="13922" b="-3"/>
          <a:stretch/>
        </p:blipFill>
        <p:spPr bwMode="auto">
          <a:xfrm>
            <a:off x="673749" y="370320"/>
            <a:ext cx="3716238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hoto creature に対する画像結果">
            <a:extLst>
              <a:ext uri="{FF2B5EF4-FFF2-40B4-BE49-F238E27FC236}">
                <a16:creationId xmlns:a16="http://schemas.microsoft.com/office/drawing/2014/main" id="{0E62BCBE-067B-4681-8B8A-0C4A36761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r="-2" b="-2"/>
          <a:stretch/>
        </p:blipFill>
        <p:spPr bwMode="auto">
          <a:xfrm>
            <a:off x="4719344" y="370320"/>
            <a:ext cx="6798905" cy="40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81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4793019" y="4610244"/>
            <a:ext cx="6725232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17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700" b="1" dirty="0"/>
              <a:t>2.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4800" b="1" dirty="0"/>
              <a:t>“I took a picture of the creature!”  exclaimed Trevor.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4193240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/>
              <a:t>3. The pirates measured their treasure.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irate に対する画像結果">
            <a:extLst>
              <a:ext uri="{FF2B5EF4-FFF2-40B4-BE49-F238E27FC236}">
                <a16:creationId xmlns:a16="http://schemas.microsoft.com/office/drawing/2014/main" id="{02D35020-471F-4D6A-AEBD-A9EBA7184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r="1" b="32414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 pirate treasure に対する画像結果">
            <a:extLst>
              <a:ext uri="{FF2B5EF4-FFF2-40B4-BE49-F238E27FC236}">
                <a16:creationId xmlns:a16="http://schemas.microsoft.com/office/drawing/2014/main" id="{3D639519-681C-401D-BEEC-5DE77463E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3291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339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57585E-E1A9-4634-98C6-D5E9FBD4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11" y="816047"/>
            <a:ext cx="2933445" cy="24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44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irate に対する画像結果">
            <a:extLst>
              <a:ext uri="{FF2B5EF4-FFF2-40B4-BE49-F238E27FC236}">
                <a16:creationId xmlns:a16="http://schemas.microsoft.com/office/drawing/2014/main" id="{02D35020-471F-4D6A-AEBD-A9EBA7184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r="1" b="32414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 pirate treasure に対する画像結果">
            <a:extLst>
              <a:ext uri="{FF2B5EF4-FFF2-40B4-BE49-F238E27FC236}">
                <a16:creationId xmlns:a16="http://schemas.microsoft.com/office/drawing/2014/main" id="{3D639519-681C-401D-BEEC-5DE77463E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3291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7990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88F1CC-71AC-4CC8-9BDE-7B3E3B14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81" y="916753"/>
            <a:ext cx="3676651" cy="244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9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5"/>
            <a:ext cx="33861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hear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steer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peer</a:t>
            </a:r>
          </a:p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rear</a:t>
            </a:r>
          </a:p>
          <a:p>
            <a:pPr marL="342900" indent="-342900"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cheer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213901" y="501255"/>
            <a:ext cx="4093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here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DC20BB-C6EF-47A2-B487-876DB4795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39" y="573909"/>
            <a:ext cx="3071515" cy="2070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35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3568</TotalTime>
  <Words>1676</Words>
  <Application>Microsoft Office PowerPoint</Application>
  <PresentationFormat>ワイド画面</PresentationFormat>
  <Paragraphs>652</Paragraphs>
  <Slides>71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80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Tw Cen MT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212</cp:revision>
  <cp:lastPrinted>2022-03-17T02:51:10Z</cp:lastPrinted>
  <dcterms:created xsi:type="dcterms:W3CDTF">2021-03-28T09:30:35Z</dcterms:created>
  <dcterms:modified xsi:type="dcterms:W3CDTF">2022-03-17T05:35:18Z</dcterms:modified>
</cp:coreProperties>
</file>