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73" r:id="rId3"/>
    <p:sldId id="1738" r:id="rId4"/>
    <p:sldId id="1778" r:id="rId5"/>
    <p:sldId id="1777" r:id="rId6"/>
    <p:sldId id="1776" r:id="rId7"/>
    <p:sldId id="1775" r:id="rId8"/>
    <p:sldId id="1774" r:id="rId9"/>
    <p:sldId id="1773" r:id="rId10"/>
    <p:sldId id="1772" r:id="rId11"/>
    <p:sldId id="1771" r:id="rId12"/>
    <p:sldId id="1770" r:id="rId13"/>
    <p:sldId id="258" r:id="rId14"/>
    <p:sldId id="1755" r:id="rId15"/>
    <p:sldId id="1759" r:id="rId16"/>
    <p:sldId id="1758" r:id="rId17"/>
    <p:sldId id="1757" r:id="rId18"/>
    <p:sldId id="1756" r:id="rId19"/>
    <p:sldId id="1760" r:id="rId20"/>
    <p:sldId id="1761" r:id="rId21"/>
    <p:sldId id="1762" r:id="rId22"/>
    <p:sldId id="1765" r:id="rId23"/>
    <p:sldId id="1764" r:id="rId24"/>
    <p:sldId id="1763" r:id="rId25"/>
    <p:sldId id="709" r:id="rId26"/>
    <p:sldId id="1768" r:id="rId27"/>
    <p:sldId id="1737" r:id="rId28"/>
    <p:sldId id="1766" r:id="rId29"/>
    <p:sldId id="1769" r:id="rId30"/>
    <p:sldId id="423" r:id="rId31"/>
    <p:sldId id="952" r:id="rId32"/>
    <p:sldId id="951" r:id="rId33"/>
    <p:sldId id="953" r:id="rId34"/>
    <p:sldId id="1779" r:id="rId35"/>
    <p:sldId id="954" r:id="rId36"/>
    <p:sldId id="956" r:id="rId37"/>
    <p:sldId id="957" r:id="rId38"/>
    <p:sldId id="958" r:id="rId39"/>
    <p:sldId id="959" r:id="rId40"/>
    <p:sldId id="960" r:id="rId41"/>
    <p:sldId id="961" r:id="rId42"/>
    <p:sldId id="1767" r:id="rId43"/>
    <p:sldId id="354" r:id="rId44"/>
    <p:sldId id="355" r:id="rId45"/>
    <p:sldId id="349" r:id="rId46"/>
    <p:sldId id="260" r:id="rId47"/>
    <p:sldId id="942" r:id="rId48"/>
    <p:sldId id="1754" r:id="rId49"/>
    <p:sldId id="1753" r:id="rId50"/>
    <p:sldId id="1752" r:id="rId51"/>
    <p:sldId id="1751" r:id="rId52"/>
    <p:sldId id="1750" r:id="rId53"/>
    <p:sldId id="1749" r:id="rId54"/>
    <p:sldId id="1748" r:id="rId55"/>
    <p:sldId id="1747" r:id="rId56"/>
    <p:sldId id="332" r:id="rId57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84" autoAdjust="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outlineViewPr>
    <p:cViewPr>
      <p:scale>
        <a:sx n="33" d="100"/>
        <a:sy n="33" d="100"/>
      </p:scale>
      <p:origin x="0" y="-41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11FD32AF-C69F-4487-B0E2-F48B153A6B21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2023/2/21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7300" y="954583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1-33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1320998" y="183680"/>
            <a:ext cx="4237321" cy="4873478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river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number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always</a:t>
            </a:r>
          </a:p>
        </p:txBody>
      </p:sp>
    </p:spTree>
    <p:extLst>
      <p:ext uri="{BB962C8B-B14F-4D97-AF65-F5344CB8AC3E}">
        <p14:creationId xmlns:p14="http://schemas.microsoft.com/office/powerpoint/2010/main" val="3254130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river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number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always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also</a:t>
            </a:r>
          </a:p>
        </p:txBody>
      </p:sp>
    </p:spTree>
    <p:extLst>
      <p:ext uri="{BB962C8B-B14F-4D97-AF65-F5344CB8AC3E}">
        <p14:creationId xmlns:p14="http://schemas.microsoft.com/office/powerpoint/2010/main" val="1759130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river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number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always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also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10.woodpecker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0811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Word Web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CA992F-E779-4D3B-A7C1-85825A6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270667"/>
            <a:ext cx="4911407" cy="348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335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CA992F-E779-4D3B-A7C1-85825A6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270667"/>
            <a:ext cx="4911407" cy="348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37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CA992F-E779-4D3B-A7C1-85825A6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270667"/>
            <a:ext cx="4911407" cy="348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jolly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0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CA992F-E779-4D3B-A7C1-85825A6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270667"/>
            <a:ext cx="4911407" cy="348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jolly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cheerful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5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ECA992F-E779-4D3B-A7C1-85825A67C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80" y="1270667"/>
            <a:ext cx="4911407" cy="348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820808A-807F-4D53-BD88-4FC3DB2D5364}"/>
              </a:ext>
            </a:extLst>
          </p:cNvPr>
          <p:cNvSpPr txBox="1"/>
          <p:nvPr/>
        </p:nvSpPr>
        <p:spPr>
          <a:xfrm>
            <a:off x="477520" y="782320"/>
            <a:ext cx="6400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happy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jolly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cheerful</a:t>
            </a:r>
          </a:p>
          <a:p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merry</a:t>
            </a:r>
          </a:p>
          <a:p>
            <a:r>
              <a:rPr kumimoji="1" lang="en-US" altLang="ja-JP" sz="48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9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said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977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32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1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52D4FA-519A-4FF8-8E06-6BCCA9C11660}"/>
              </a:ext>
            </a:extLst>
          </p:cNvPr>
          <p:cNvSpPr txBox="1"/>
          <p:nvPr/>
        </p:nvSpPr>
        <p:spPr>
          <a:xfrm>
            <a:off x="7904480" y="2500373"/>
            <a:ext cx="3464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asked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33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52D4FA-519A-4FF8-8E06-6BCCA9C11660}"/>
              </a:ext>
            </a:extLst>
          </p:cNvPr>
          <p:cNvSpPr txBox="1"/>
          <p:nvPr/>
        </p:nvSpPr>
        <p:spPr>
          <a:xfrm>
            <a:off x="7904480" y="2500373"/>
            <a:ext cx="346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asked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shouted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569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52D4FA-519A-4FF8-8E06-6BCCA9C11660}"/>
              </a:ext>
            </a:extLst>
          </p:cNvPr>
          <p:cNvSpPr txBox="1"/>
          <p:nvPr/>
        </p:nvSpPr>
        <p:spPr>
          <a:xfrm>
            <a:off x="7904480" y="2500373"/>
            <a:ext cx="3464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asked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shouted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whispered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27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5940236-0429-449F-99CA-E1860BE62EFA}"/>
              </a:ext>
            </a:extLst>
          </p:cNvPr>
          <p:cNvSpPr txBox="1"/>
          <p:nvPr/>
        </p:nvSpPr>
        <p:spPr>
          <a:xfrm>
            <a:off x="1270000" y="1542663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“Where are you going?”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said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Jim.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CB67E3C-7DB7-48E6-A8A9-73FF6B92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2250549"/>
            <a:ext cx="4358005" cy="39813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52D4FA-519A-4FF8-8E06-6BCCA9C11660}"/>
              </a:ext>
            </a:extLst>
          </p:cNvPr>
          <p:cNvSpPr txBox="1"/>
          <p:nvPr/>
        </p:nvSpPr>
        <p:spPr>
          <a:xfrm>
            <a:off x="7904480" y="2500373"/>
            <a:ext cx="3464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asked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shouted</a:t>
            </a:r>
          </a:p>
          <a:p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whispered</a:t>
            </a:r>
          </a:p>
          <a:p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screamed</a:t>
            </a:r>
            <a:endParaRPr kumimoji="1"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160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DF2A55-5C5A-4FDD-891D-E44C45FA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" y="3885882"/>
            <a:ext cx="2867025" cy="28860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EF1497-F21D-4B7C-86FC-358D95E9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23" y="0"/>
            <a:ext cx="1604777" cy="16154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5E30F-E67C-4BD3-A018-3FA6E65EB218}"/>
              </a:ext>
            </a:extLst>
          </p:cNvPr>
          <p:cNvSpPr txBox="1"/>
          <p:nvPr/>
        </p:nvSpPr>
        <p:spPr>
          <a:xfrm>
            <a:off x="244343" y="722373"/>
            <a:ext cx="1034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80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DF2A55-5C5A-4FDD-891D-E44C45FA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" y="3885882"/>
            <a:ext cx="2867025" cy="28860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EF1497-F21D-4B7C-86FC-358D95E9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23" y="0"/>
            <a:ext cx="1604777" cy="16154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5E30F-E67C-4BD3-A018-3FA6E65EB218}"/>
              </a:ext>
            </a:extLst>
          </p:cNvPr>
          <p:cNvSpPr txBox="1"/>
          <p:nvPr/>
        </p:nvSpPr>
        <p:spPr>
          <a:xfrm>
            <a:off x="244343" y="722373"/>
            <a:ext cx="1034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unhappy		depressed heartbroken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melancholy	dismal	mournful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sorry			pessimistic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97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DF2A55-5C5A-4FDD-891D-E44C45FA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" y="3885882"/>
            <a:ext cx="2867025" cy="28860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EF1497-F21D-4B7C-86FC-358D95E9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23" y="0"/>
            <a:ext cx="1604777" cy="16154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5E30F-E67C-4BD3-A018-3FA6E65EB218}"/>
              </a:ext>
            </a:extLst>
          </p:cNvPr>
          <p:cNvSpPr txBox="1"/>
          <p:nvPr/>
        </p:nvSpPr>
        <p:spPr>
          <a:xfrm>
            <a:off x="244343" y="722373"/>
            <a:ext cx="1034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unhappy		depressed heartbroken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melancholy	dismal	mournful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sorry			pessimistic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F0C879-4885-4636-88E6-1B7FBD964EB9}"/>
              </a:ext>
            </a:extLst>
          </p:cNvPr>
          <p:cNvSpPr txBox="1"/>
          <p:nvPr/>
        </p:nvSpPr>
        <p:spPr>
          <a:xfrm>
            <a:off x="3180583" y="4051646"/>
            <a:ext cx="10342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0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1DF2A55-5C5A-4FDD-891D-E44C45FA3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" y="3885882"/>
            <a:ext cx="2867025" cy="28860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AAEF1497-F21D-4B7C-86FC-358D95E98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223" y="0"/>
            <a:ext cx="1604777" cy="161544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795E30F-E67C-4BD3-A018-3FA6E65EB218}"/>
              </a:ext>
            </a:extLst>
          </p:cNvPr>
          <p:cNvSpPr txBox="1"/>
          <p:nvPr/>
        </p:nvSpPr>
        <p:spPr>
          <a:xfrm>
            <a:off x="244343" y="722373"/>
            <a:ext cx="1034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sad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unhappy		depressed heartbroken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melancholy	dismal	mournful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sorry			pessimistic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F0C879-4885-4636-88E6-1B7FBD964EB9}"/>
              </a:ext>
            </a:extLst>
          </p:cNvPr>
          <p:cNvSpPr txBox="1"/>
          <p:nvPr/>
        </p:nvSpPr>
        <p:spPr>
          <a:xfrm>
            <a:off x="3180583" y="4051646"/>
            <a:ext cx="10342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 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cold</a:t>
            </a:r>
            <a:endParaRPr kumimoji="1" lang="en-US" altLang="ja-JP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chilly		freezing 	icy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frosty	chilled		brisk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wintry		</a:t>
            </a:r>
            <a:endParaRPr kumimoji="1" lang="ja-JP" altLang="en-US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166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75424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6th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once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2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upon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25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always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65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also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27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1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love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870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cover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39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after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02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55175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0" dirty="0">
                <a:latin typeface="Cavolini" panose="03000502040302020204" pitchFamily="66" charset="0"/>
                <a:cs typeface="Cavolini" panose="03000502040302020204" pitchFamily="66" charset="0"/>
              </a:rPr>
              <a:t>every</a:t>
            </a:r>
            <a:endParaRPr kumimoji="1" lang="ja-JP" altLang="en-US" sz="100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199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mother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818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rown flower に対する画像結果">
            <a:extLst>
              <a:ext uri="{FF2B5EF4-FFF2-40B4-BE49-F238E27FC236}">
                <a16:creationId xmlns:a16="http://schemas.microsoft.com/office/drawing/2014/main" id="{0DBD2521-D154-43BB-82E4-DBB40A3F8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91" y="148299"/>
            <a:ext cx="9363613" cy="539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588E713-73FD-46DC-B27A-73C5B44C27AE}"/>
              </a:ext>
            </a:extLst>
          </p:cNvPr>
          <p:cNvSpPr txBox="1"/>
          <p:nvPr/>
        </p:nvSpPr>
        <p:spPr>
          <a:xfrm>
            <a:off x="3524036" y="1869897"/>
            <a:ext cx="5342562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9800" dirty="0">
                <a:latin typeface="Cavolini" panose="03000502040302020204" pitchFamily="66" charset="0"/>
                <a:cs typeface="Cavolini" panose="03000502040302020204" pitchFamily="66" charset="0"/>
              </a:rPr>
              <a:t>father</a:t>
            </a:r>
            <a:endParaRPr kumimoji="1" lang="ja-JP" altLang="en-US" sz="9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8128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631825" y="2106032"/>
            <a:ext cx="612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72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72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72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65481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A901D4A-5EF9-4E23-8A44-57FB2E672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52" y="2021673"/>
            <a:ext cx="4411568" cy="256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-99462" y="4045241"/>
            <a:ext cx="230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35222" y="60221"/>
            <a:ext cx="2069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sk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177857" y="1987451"/>
            <a:ext cx="2189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5820816" y="3990611"/>
            <a:ext cx="25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1616131" y="4044301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8421703" y="305068"/>
            <a:ext cx="3555893" cy="5693866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yet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hid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wept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skirt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girl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shirt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first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of</a:t>
            </a:r>
          </a:p>
          <a:p>
            <a:pPr algn="ctr"/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eight</a:t>
            </a:r>
          </a:p>
          <a:p>
            <a:pPr algn="ctr"/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birthday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5666891" y="77323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FC9BC3F-27BA-4A28-8193-204AB33CEDC7}"/>
              </a:ext>
            </a:extLst>
          </p:cNvPr>
          <p:cNvSpPr txBox="1"/>
          <p:nvPr/>
        </p:nvSpPr>
        <p:spPr>
          <a:xfrm>
            <a:off x="2529018" y="0"/>
            <a:ext cx="307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thday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EF8A94C-BE14-4EA2-B646-7C96D7822683}"/>
              </a:ext>
            </a:extLst>
          </p:cNvPr>
          <p:cNvSpPr txBox="1"/>
          <p:nvPr/>
        </p:nvSpPr>
        <p:spPr>
          <a:xfrm>
            <a:off x="1667212" y="1998879"/>
            <a:ext cx="2688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0F20F51-0181-433C-851D-F01FEB194827}"/>
              </a:ext>
            </a:extLst>
          </p:cNvPr>
          <p:cNvSpPr txBox="1"/>
          <p:nvPr/>
        </p:nvSpPr>
        <p:spPr>
          <a:xfrm>
            <a:off x="3737079" y="3990611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C5834BD-4A87-4374-BB82-CC9CE05934FD}"/>
              </a:ext>
            </a:extLst>
          </p:cNvPr>
          <p:cNvSpPr txBox="1"/>
          <p:nvPr/>
        </p:nvSpPr>
        <p:spPr>
          <a:xfrm>
            <a:off x="6388829" y="1917645"/>
            <a:ext cx="1956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endParaRPr kumimoji="1" lang="ja-JP" altLang="en-US" sz="40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05BE3963-A92D-401C-8451-87B8E5CC9ED7}"/>
              </a:ext>
            </a:extLst>
          </p:cNvPr>
          <p:cNvSpPr txBox="1"/>
          <p:nvPr/>
        </p:nvSpPr>
        <p:spPr>
          <a:xfrm>
            <a:off x="3910854" y="1971317"/>
            <a:ext cx="2477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AC1D6C5-B0C5-4C1F-BA46-D7764D11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572" y="712562"/>
            <a:ext cx="1169109" cy="700051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9EA7380-B76E-4AC1-AAB1-D70F0D248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281" y="2604934"/>
            <a:ext cx="842924" cy="123660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86E893A-698B-4301-B3E5-8FDB4980F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293" y="4698497"/>
            <a:ext cx="1641242" cy="113260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7236EC52-5433-4F41-8EB7-EF690BBA8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1603" y="4713948"/>
            <a:ext cx="1072602" cy="113260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EA8D317-39AF-44EA-A2D9-7CA938A04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4545" y="2625531"/>
            <a:ext cx="1057403" cy="10556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3DB20BF5-AB80-41FF-8516-126A5DAD4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261" y="2760455"/>
            <a:ext cx="1489650" cy="867023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793838D5-4D59-46B5-A998-771514B306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3444" y="707125"/>
            <a:ext cx="1748176" cy="1052039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BB5867F7-906E-4E9E-8639-CBAACCBA11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463" y="710401"/>
            <a:ext cx="876299" cy="1168399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1FB865C5-C8C3-4535-86B5-E90611F5FC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6495" y="2682587"/>
            <a:ext cx="1533930" cy="122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B5F06D8-3E54-4833-9A1D-80442675BEB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864" y="4668106"/>
            <a:ext cx="925868" cy="1234491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B389FA-0507-4ACC-A416-B4BCB5A53E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1589" y="4739579"/>
            <a:ext cx="695666" cy="108134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06EF0FA-21A2-4774-ADD4-022E9941AF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074364" y="86448"/>
            <a:ext cx="1117636" cy="1756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285222B4-B9AC-4A95-A106-CD8ECA5A74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4179" y="146523"/>
            <a:ext cx="1538494" cy="15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40A443A-79A4-4762-A688-36BD20A00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0"/>
            <a:ext cx="3835649" cy="2298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8999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163180B-9F44-41DA-B0D9-C52D50020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9964" y="305068"/>
            <a:ext cx="1876675" cy="2752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7644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AE6215-F705-4EA4-BC7C-9716BB734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061" y="1509078"/>
            <a:ext cx="3152028" cy="217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4194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04810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275BC17-F14D-417C-8C2C-D976F711B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85" y="1565616"/>
            <a:ext cx="1767002" cy="186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204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5.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	 	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86712E-9CE4-4A0F-AC94-E29693E5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025" y="1254232"/>
            <a:ext cx="2159000" cy="215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185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5.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	 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65B3CD1-9B87-4739-8666-7A76FAF37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2652901"/>
            <a:ext cx="3216275" cy="187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74273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3040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5.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	 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is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A30BCF-7D5F-4C41-B785-EF209F9E0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949" y="2502060"/>
            <a:ext cx="3033713" cy="2020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9515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5.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	 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is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When is your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thday?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5A6421D-29B2-4215-8FDB-4127C1741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478405"/>
            <a:ext cx="3989070" cy="240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92278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582930" y="305068"/>
            <a:ext cx="112017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d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	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st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		3.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		5.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ty	 	6.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d </a:t>
            </a: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g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is th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sty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When is your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thday?</a:t>
            </a:r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 have a green sk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 and red sh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BE095E7-1FF1-4EAF-AF36-F06A26312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5424" y="2407038"/>
            <a:ext cx="1457325" cy="2195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10510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4523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5594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river</a:t>
            </a:r>
          </a:p>
        </p:txBody>
      </p:sp>
    </p:spTree>
    <p:extLst>
      <p:ext uri="{BB962C8B-B14F-4D97-AF65-F5344CB8AC3E}">
        <p14:creationId xmlns:p14="http://schemas.microsoft.com/office/powerpoint/2010/main" val="376676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076960" y="430512"/>
            <a:ext cx="4236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mud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sent</a:t>
            </a: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term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summer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933212" y="430512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river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number</a:t>
            </a:r>
          </a:p>
        </p:txBody>
      </p:sp>
    </p:spTree>
    <p:extLst>
      <p:ext uri="{BB962C8B-B14F-4D97-AF65-F5344CB8AC3E}">
        <p14:creationId xmlns:p14="http://schemas.microsoft.com/office/powerpoint/2010/main" val="23951429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639</Words>
  <Application>Microsoft Office PowerPoint</Application>
  <PresentationFormat>ワイド画面</PresentationFormat>
  <Paragraphs>206</Paragraphs>
  <Slides>56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2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1-33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112</cp:revision>
  <cp:lastPrinted>2021-04-03T12:24:41Z</cp:lastPrinted>
  <dcterms:created xsi:type="dcterms:W3CDTF">2021-01-23T09:42:08Z</dcterms:created>
  <dcterms:modified xsi:type="dcterms:W3CDTF">2023-02-21T07:42:41Z</dcterms:modified>
</cp:coreProperties>
</file>