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1745" r:id="rId3"/>
    <p:sldId id="2066" r:id="rId4"/>
    <p:sldId id="2065" r:id="rId5"/>
    <p:sldId id="2073" r:id="rId6"/>
    <p:sldId id="2067" r:id="rId7"/>
    <p:sldId id="2074" r:id="rId8"/>
    <p:sldId id="2069" r:id="rId9"/>
    <p:sldId id="2075" r:id="rId10"/>
    <p:sldId id="2071" r:id="rId11"/>
    <p:sldId id="2076" r:id="rId12"/>
    <p:sldId id="2072" r:id="rId13"/>
    <p:sldId id="2077" r:id="rId14"/>
    <p:sldId id="2011" r:id="rId15"/>
    <p:sldId id="2051" r:id="rId16"/>
    <p:sldId id="1900" r:id="rId17"/>
    <p:sldId id="2079" r:id="rId18"/>
    <p:sldId id="257" r:id="rId19"/>
    <p:sldId id="2036" r:id="rId20"/>
    <p:sldId id="259" r:id="rId21"/>
    <p:sldId id="1901" r:id="rId22"/>
    <p:sldId id="1893" r:id="rId23"/>
    <p:sldId id="1970" r:id="rId24"/>
    <p:sldId id="2080" r:id="rId25"/>
    <p:sldId id="2032" r:id="rId26"/>
    <p:sldId id="1941" r:id="rId27"/>
    <p:sldId id="339" r:id="rId28"/>
    <p:sldId id="2058" r:id="rId29"/>
    <p:sldId id="2061" r:id="rId30"/>
    <p:sldId id="2059" r:id="rId31"/>
    <p:sldId id="2062" r:id="rId32"/>
    <p:sldId id="2060" r:id="rId33"/>
    <p:sldId id="2063" r:id="rId34"/>
    <p:sldId id="391" r:id="rId3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8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image" Target="../media/image13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19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5a-33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56130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magical, mysterious magician totally amazed us 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magician  に対する画像結果">
            <a:extLst>
              <a:ext uri="{FF2B5EF4-FFF2-40B4-BE49-F238E27FC236}">
                <a16:creationId xmlns:a16="http://schemas.microsoft.com/office/drawing/2014/main" id="{AABC20DD-48DA-4066-9B5A-CFD89E57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02" y="3120291"/>
            <a:ext cx="3474423" cy="231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5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56130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magical, mysterious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magician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totally amazed us 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E37410-62E1-412F-8B21-2EDA3FE2700D}"/>
              </a:ext>
            </a:extLst>
          </p:cNvPr>
          <p:cNvSpPr/>
          <p:nvPr/>
        </p:nvSpPr>
        <p:spPr>
          <a:xfrm>
            <a:off x="619125" y="1295847"/>
            <a:ext cx="9865777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magician  に対する画像結果">
            <a:extLst>
              <a:ext uri="{FF2B5EF4-FFF2-40B4-BE49-F238E27FC236}">
                <a16:creationId xmlns:a16="http://schemas.microsoft.com/office/drawing/2014/main" id="{AABC20DD-48DA-4066-9B5A-CFD89E57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02" y="3120291"/>
            <a:ext cx="3474423" cy="231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6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56130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did not understand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long, complicated explanation.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long talk tired に対する画像結果">
            <a:extLst>
              <a:ext uri="{FF2B5EF4-FFF2-40B4-BE49-F238E27FC236}">
                <a16:creationId xmlns:a16="http://schemas.microsoft.com/office/drawing/2014/main" id="{1985C50A-F274-4D91-A7A7-432CC6704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4" y="3086100"/>
            <a:ext cx="4312735" cy="303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6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56130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did not understand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his long, complicated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explanation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E37410-62E1-412F-8B21-2EDA3FE2700D}"/>
              </a:ext>
            </a:extLst>
          </p:cNvPr>
          <p:cNvSpPr/>
          <p:nvPr/>
        </p:nvSpPr>
        <p:spPr>
          <a:xfrm>
            <a:off x="619126" y="1917849"/>
            <a:ext cx="9865777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 descr="long talk tired に対する画像結果">
            <a:extLst>
              <a:ext uri="{FF2B5EF4-FFF2-40B4-BE49-F238E27FC236}">
                <a16:creationId xmlns:a16="http://schemas.microsoft.com/office/drawing/2014/main" id="{1985C50A-F274-4D91-A7A7-432CC6704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4" y="3086100"/>
            <a:ext cx="4312735" cy="3032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8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suffixes.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952269" y="656100"/>
            <a:ext cx="104601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permi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eauti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introduc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xten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depre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11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1870045" y="971060"/>
            <a:ext cx="10460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</a:rPr>
              <a:t>A surgeon </a:t>
            </a:r>
            <a:r>
              <a:rPr lang="en-US" altLang="ja-JP" sz="4000" b="1" dirty="0">
                <a:solidFill>
                  <a:srgbClr val="FF0000"/>
                </a:solidFill>
              </a:rPr>
              <a:t>operates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</a:rPr>
              <a:t> on a patient.</a:t>
            </a:r>
          </a:p>
          <a:p>
            <a:pPr algn="ct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</a:rPr>
              <a:t>She performs an </a:t>
            </a:r>
            <a:r>
              <a:rPr kumimoji="1" lang="en-US" altLang="ja-JP" sz="4000" b="1" dirty="0"/>
              <a:t>opera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</a:rPr>
              <a:t>tion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p:pic>
        <p:nvPicPr>
          <p:cNvPr id="8194" name="Picture 2" descr="doctor operation に対する画像結果">
            <a:extLst>
              <a:ext uri="{FF2B5EF4-FFF2-40B4-BE49-F238E27FC236}">
                <a16:creationId xmlns:a16="http://schemas.microsoft.com/office/drawing/2014/main" id="{F7F80BE1-E34D-4AE3-861C-170CBEAC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29" y="2540297"/>
            <a:ext cx="3880653" cy="2910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0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cre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oper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educ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loc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6F6620B-994C-48D4-B016-F596CC43A5A5}"/>
              </a:ext>
            </a:extLst>
          </p:cNvPr>
          <p:cNvCxnSpPr/>
          <p:nvPr/>
        </p:nvCxnSpPr>
        <p:spPr>
          <a:xfrm>
            <a:off x="1790700" y="1866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87D64B0-22A3-4C49-80D1-1478A95D0002}"/>
              </a:ext>
            </a:extLst>
          </p:cNvPr>
          <p:cNvCxnSpPr/>
          <p:nvPr/>
        </p:nvCxnSpPr>
        <p:spPr>
          <a:xfrm>
            <a:off x="598170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9A5A53F-EA0C-4918-B917-43B9FF33A858}"/>
              </a:ext>
            </a:extLst>
          </p:cNvPr>
          <p:cNvCxnSpPr/>
          <p:nvPr/>
        </p:nvCxnSpPr>
        <p:spPr>
          <a:xfrm>
            <a:off x="6343650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CBC0639-D791-4511-A482-A412C7E9CAC3}"/>
              </a:ext>
            </a:extLst>
          </p:cNvPr>
          <p:cNvCxnSpPr/>
          <p:nvPr/>
        </p:nvCxnSpPr>
        <p:spPr>
          <a:xfrm>
            <a:off x="9648825" y="1866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874605B-A9BD-4819-BF28-EEB08B85B209}"/>
              </a:ext>
            </a:extLst>
          </p:cNvPr>
          <p:cNvCxnSpPr/>
          <p:nvPr/>
        </p:nvCxnSpPr>
        <p:spPr>
          <a:xfrm>
            <a:off x="10172700" y="1866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506075" y="1866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01F561C-7249-4B51-9CFB-5F62F8D7AAF5}"/>
              </a:ext>
            </a:extLst>
          </p:cNvPr>
          <p:cNvCxnSpPr/>
          <p:nvPr/>
        </p:nvCxnSpPr>
        <p:spPr>
          <a:xfrm>
            <a:off x="154305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895475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EEBC8F8-7137-4B14-9C76-1E8C3985B032}"/>
              </a:ext>
            </a:extLst>
          </p:cNvPr>
          <p:cNvCxnSpPr/>
          <p:nvPr/>
        </p:nvCxnSpPr>
        <p:spPr>
          <a:xfrm>
            <a:off x="249555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7FFE143-2CE9-491A-B897-6D1919B0B449}"/>
              </a:ext>
            </a:extLst>
          </p:cNvPr>
          <p:cNvCxnSpPr/>
          <p:nvPr/>
        </p:nvCxnSpPr>
        <p:spPr>
          <a:xfrm>
            <a:off x="571500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621030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9469755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42B069C-3C54-4281-ABEF-F4CECF726CAC}"/>
              </a:ext>
            </a:extLst>
          </p:cNvPr>
          <p:cNvCxnSpPr/>
          <p:nvPr/>
        </p:nvCxnSpPr>
        <p:spPr>
          <a:xfrm>
            <a:off x="10153650" y="4738497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nation clipart に対する画像結果">
            <a:extLst>
              <a:ext uri="{FF2B5EF4-FFF2-40B4-BE49-F238E27FC236}">
                <a16:creationId xmlns:a16="http://schemas.microsoft.com/office/drawing/2014/main" id="{6B62210D-8C46-440D-922F-6CC221DF8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3" y="125988"/>
            <a:ext cx="1733551" cy="18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reation clipart に対する画像結果">
            <a:extLst>
              <a:ext uri="{FF2B5EF4-FFF2-40B4-BE49-F238E27FC236}">
                <a16:creationId xmlns:a16="http://schemas.microsoft.com/office/drawing/2014/main" id="{04F444A1-2D5D-4444-9D37-9988B834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68" y="104479"/>
            <a:ext cx="1522364" cy="172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peration clipart に対する画像結果">
            <a:extLst>
              <a:ext uri="{FF2B5EF4-FFF2-40B4-BE49-F238E27FC236}">
                <a16:creationId xmlns:a16="http://schemas.microsoft.com/office/drawing/2014/main" id="{D804C5BA-3361-4BA1-95DB-EE0D62FC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104479"/>
            <a:ext cx="1647440" cy="174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ducation clipart に対する画像結果">
            <a:extLst>
              <a:ext uri="{FF2B5EF4-FFF2-40B4-BE49-F238E27FC236}">
                <a16:creationId xmlns:a16="http://schemas.microsoft.com/office/drawing/2014/main" id="{06225377-B508-4D30-8593-61541108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2505075"/>
            <a:ext cx="2066925" cy="227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lation clipart に対する画像結果">
            <a:extLst>
              <a:ext uri="{FF2B5EF4-FFF2-40B4-BE49-F238E27FC236}">
                <a16:creationId xmlns:a16="http://schemas.microsoft.com/office/drawing/2014/main" id="{7851BD52-1E90-47F3-9C96-D2879D24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2" y="2600896"/>
            <a:ext cx="2433636" cy="22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location clipart に対する画像結果">
            <a:extLst>
              <a:ext uri="{FF2B5EF4-FFF2-40B4-BE49-F238E27FC236}">
                <a16:creationId xmlns:a16="http://schemas.microsoft.com/office/drawing/2014/main" id="{304A59D0-EF9E-449A-AD0E-A26FEE86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84" y="2921880"/>
            <a:ext cx="1755232" cy="17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165555" y="18591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explan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convers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7985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inform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quot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associ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D775BE9-9855-4629-9755-6AEA6CEAD53F}"/>
              </a:ext>
            </a:extLst>
          </p:cNvPr>
          <p:cNvCxnSpPr/>
          <p:nvPr/>
        </p:nvCxnSpPr>
        <p:spPr>
          <a:xfrm>
            <a:off x="885825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49133B-8015-4EDC-91EA-B02D389987C8}"/>
              </a:ext>
            </a:extLst>
          </p:cNvPr>
          <p:cNvCxnSpPr/>
          <p:nvPr/>
        </p:nvCxnSpPr>
        <p:spPr>
          <a:xfrm>
            <a:off x="1914525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F5A5D6A-D3FA-4689-8C23-81680D25C95F}"/>
              </a:ext>
            </a:extLst>
          </p:cNvPr>
          <p:cNvCxnSpPr/>
          <p:nvPr/>
        </p:nvCxnSpPr>
        <p:spPr>
          <a:xfrm>
            <a:off x="2286000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7929D7A-9E90-4B3D-92F4-5E0CDCF32EA2}"/>
              </a:ext>
            </a:extLst>
          </p:cNvPr>
          <p:cNvCxnSpPr/>
          <p:nvPr/>
        </p:nvCxnSpPr>
        <p:spPr>
          <a:xfrm>
            <a:off x="4886325" y="2051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68B123C-D1AD-41D6-8C6D-459E3BB3882F}"/>
              </a:ext>
            </a:extLst>
          </p:cNvPr>
          <p:cNvCxnSpPr/>
          <p:nvPr/>
        </p:nvCxnSpPr>
        <p:spPr>
          <a:xfrm>
            <a:off x="6086475" y="2051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287F78D-8F9F-4D39-B05C-D8D4DEBE5E83}"/>
              </a:ext>
            </a:extLst>
          </p:cNvPr>
          <p:cNvCxnSpPr/>
          <p:nvPr/>
        </p:nvCxnSpPr>
        <p:spPr>
          <a:xfrm>
            <a:off x="6410325" y="205197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4ADBA38-3571-41A2-A80A-3D951C4A48D8}"/>
              </a:ext>
            </a:extLst>
          </p:cNvPr>
          <p:cNvCxnSpPr/>
          <p:nvPr/>
        </p:nvCxnSpPr>
        <p:spPr>
          <a:xfrm>
            <a:off x="9239250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C60260-E59A-41E1-9AB8-185FB117ECD7}"/>
              </a:ext>
            </a:extLst>
          </p:cNvPr>
          <p:cNvCxnSpPr/>
          <p:nvPr/>
        </p:nvCxnSpPr>
        <p:spPr>
          <a:xfrm>
            <a:off x="10067925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F1D1533-D3FA-4595-BC4F-D867C113F6A4}"/>
              </a:ext>
            </a:extLst>
          </p:cNvPr>
          <p:cNvCxnSpPr/>
          <p:nvPr/>
        </p:nvCxnSpPr>
        <p:spPr>
          <a:xfrm>
            <a:off x="10696575" y="19812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7E5A045-A8C4-4520-BED3-6F338C7C4F75}"/>
              </a:ext>
            </a:extLst>
          </p:cNvPr>
          <p:cNvCxnSpPr/>
          <p:nvPr/>
        </p:nvCxnSpPr>
        <p:spPr>
          <a:xfrm>
            <a:off x="1028700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AC3F852-EC79-4C03-87BA-F802082355D4}"/>
              </a:ext>
            </a:extLst>
          </p:cNvPr>
          <p:cNvCxnSpPr/>
          <p:nvPr/>
        </p:nvCxnSpPr>
        <p:spPr>
          <a:xfrm>
            <a:off x="2362200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A5C5502-5B15-4647-864B-517621CDD220}"/>
              </a:ext>
            </a:extLst>
          </p:cNvPr>
          <p:cNvCxnSpPr/>
          <p:nvPr/>
        </p:nvCxnSpPr>
        <p:spPr>
          <a:xfrm>
            <a:off x="2657475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779B477-A6A8-49C3-87CE-445CE9E79F9B}"/>
              </a:ext>
            </a:extLst>
          </p:cNvPr>
          <p:cNvCxnSpPr/>
          <p:nvPr/>
        </p:nvCxnSpPr>
        <p:spPr>
          <a:xfrm>
            <a:off x="5829300" y="4914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89492EB-BC8A-492E-B2C0-1943CAECC7AB}"/>
              </a:ext>
            </a:extLst>
          </p:cNvPr>
          <p:cNvCxnSpPr/>
          <p:nvPr/>
        </p:nvCxnSpPr>
        <p:spPr>
          <a:xfrm>
            <a:off x="6410325" y="49149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3E738C7-9220-4D99-B3D8-AE8AE5F02588}"/>
              </a:ext>
            </a:extLst>
          </p:cNvPr>
          <p:cNvCxnSpPr/>
          <p:nvPr/>
        </p:nvCxnSpPr>
        <p:spPr>
          <a:xfrm>
            <a:off x="9248775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8F53C30-3A86-4677-8C2D-4EA2C9A88C3B}"/>
              </a:ext>
            </a:extLst>
          </p:cNvPr>
          <p:cNvCxnSpPr/>
          <p:nvPr/>
        </p:nvCxnSpPr>
        <p:spPr>
          <a:xfrm>
            <a:off x="9848850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32B8AD8-63AF-434B-B269-BB7F4416E087}"/>
              </a:ext>
            </a:extLst>
          </p:cNvPr>
          <p:cNvCxnSpPr/>
          <p:nvPr/>
        </p:nvCxnSpPr>
        <p:spPr>
          <a:xfrm>
            <a:off x="10334625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C95543A-EDB4-414B-A819-AA1770B44E15}"/>
              </a:ext>
            </a:extLst>
          </p:cNvPr>
          <p:cNvCxnSpPr/>
          <p:nvPr/>
        </p:nvCxnSpPr>
        <p:spPr>
          <a:xfrm>
            <a:off x="10629900" y="499140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exploration clipart に対する画像結果">
            <a:extLst>
              <a:ext uri="{FF2B5EF4-FFF2-40B4-BE49-F238E27FC236}">
                <a16:creationId xmlns:a16="http://schemas.microsoft.com/office/drawing/2014/main" id="{FB764595-0833-44A7-847C-0082519D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23824"/>
            <a:ext cx="185737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xplanation clipart に対する画像結果">
            <a:extLst>
              <a:ext uri="{FF2B5EF4-FFF2-40B4-BE49-F238E27FC236}">
                <a16:creationId xmlns:a16="http://schemas.microsoft.com/office/drawing/2014/main" id="{ECDF81B8-6E38-42F3-BA00-30FE96C3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77962"/>
            <a:ext cx="1354455" cy="18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versation clipart に対する画像結果">
            <a:extLst>
              <a:ext uri="{FF2B5EF4-FFF2-40B4-BE49-F238E27FC236}">
                <a16:creationId xmlns:a16="http://schemas.microsoft.com/office/drawing/2014/main" id="{54782CF0-A29C-4E90-87C2-D6B2C4DF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77252"/>
            <a:ext cx="1555431" cy="16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nformation clipart に対する画像結果">
            <a:extLst>
              <a:ext uri="{FF2B5EF4-FFF2-40B4-BE49-F238E27FC236}">
                <a16:creationId xmlns:a16="http://schemas.microsoft.com/office/drawing/2014/main" id="{1A037DF6-4E89-46B8-BFA6-EC94CB7C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74" y="2741419"/>
            <a:ext cx="2098901" cy="20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quotation clipart に対する画像結果">
            <a:extLst>
              <a:ext uri="{FF2B5EF4-FFF2-40B4-BE49-F238E27FC236}">
                <a16:creationId xmlns:a16="http://schemas.microsoft.com/office/drawing/2014/main" id="{D0FF76C9-6B00-476E-8D16-CA7FF8B0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21" y="3002367"/>
            <a:ext cx="2503067" cy="17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association clipart に対する画像結果">
            <a:extLst>
              <a:ext uri="{FF2B5EF4-FFF2-40B4-BE49-F238E27FC236}">
                <a16:creationId xmlns:a16="http://schemas.microsoft.com/office/drawing/2014/main" id="{92CB89FA-12B0-4D64-9B7A-A6E5FE96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21" y="2796706"/>
            <a:ext cx="3257688" cy="20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6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9" y="523196"/>
            <a:ext cx="4840494" cy="3113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Noun phrases and simple subject/object.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637596" y="2064292"/>
            <a:ext cx="3965050" cy="2729416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D87B7D3-518D-43AF-ABB7-280E61B8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91781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celebr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investig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cancell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-161925" y="4865834"/>
            <a:ext cx="1235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identific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pronunci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observ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E7F6904-0BAE-40A1-B8CD-993707BC6BAF}"/>
              </a:ext>
            </a:extLst>
          </p:cNvPr>
          <p:cNvCxnSpPr/>
          <p:nvPr/>
        </p:nvCxnSpPr>
        <p:spPr>
          <a:xfrm>
            <a:off x="128587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C9D7E1-3C47-4E04-8898-9B4822EBE093}"/>
              </a:ext>
            </a:extLst>
          </p:cNvPr>
          <p:cNvCxnSpPr/>
          <p:nvPr/>
        </p:nvCxnSpPr>
        <p:spPr>
          <a:xfrm>
            <a:off x="1581150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E5255B8-A80A-4BF3-B318-679C662B8267}"/>
              </a:ext>
            </a:extLst>
          </p:cNvPr>
          <p:cNvCxnSpPr/>
          <p:nvPr/>
        </p:nvCxnSpPr>
        <p:spPr>
          <a:xfrm>
            <a:off x="2476500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478794-FCEC-418F-B16A-694BAFD20B18}"/>
              </a:ext>
            </a:extLst>
          </p:cNvPr>
          <p:cNvCxnSpPr/>
          <p:nvPr/>
        </p:nvCxnSpPr>
        <p:spPr>
          <a:xfrm>
            <a:off x="477202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E39BFF8-FAA8-498D-84F9-1900D59F3FE2}"/>
              </a:ext>
            </a:extLst>
          </p:cNvPr>
          <p:cNvCxnSpPr/>
          <p:nvPr/>
        </p:nvCxnSpPr>
        <p:spPr>
          <a:xfrm>
            <a:off x="564832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80D5DFC-9663-4F4C-B5DE-6AA8A3B439C3}"/>
              </a:ext>
            </a:extLst>
          </p:cNvPr>
          <p:cNvCxnSpPr/>
          <p:nvPr/>
        </p:nvCxnSpPr>
        <p:spPr>
          <a:xfrm>
            <a:off x="606742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5ED28DC-E24C-470A-9D43-17B2D1A91D91}"/>
              </a:ext>
            </a:extLst>
          </p:cNvPr>
          <p:cNvCxnSpPr/>
          <p:nvPr/>
        </p:nvCxnSpPr>
        <p:spPr>
          <a:xfrm>
            <a:off x="6724650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30397D8-4EE0-402F-8040-4E7018B5BB12}"/>
              </a:ext>
            </a:extLst>
          </p:cNvPr>
          <p:cNvCxnSpPr/>
          <p:nvPr/>
        </p:nvCxnSpPr>
        <p:spPr>
          <a:xfrm>
            <a:off x="9505950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7E59564-C174-4B7F-B714-1242E7FB4070}"/>
              </a:ext>
            </a:extLst>
          </p:cNvPr>
          <p:cNvCxnSpPr/>
          <p:nvPr/>
        </p:nvCxnSpPr>
        <p:spPr>
          <a:xfrm>
            <a:off x="1027747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D0EB88D-5CF9-4430-9156-AA4F78F01798}"/>
              </a:ext>
            </a:extLst>
          </p:cNvPr>
          <p:cNvCxnSpPr/>
          <p:nvPr/>
        </p:nvCxnSpPr>
        <p:spPr>
          <a:xfrm>
            <a:off x="10772775" y="201930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17FE477-2449-47BB-AC24-66730860D034}"/>
              </a:ext>
            </a:extLst>
          </p:cNvPr>
          <p:cNvCxnSpPr/>
          <p:nvPr/>
        </p:nvCxnSpPr>
        <p:spPr>
          <a:xfrm>
            <a:off x="50482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9D6029D-F792-48E6-8688-DE5801BE78EF}"/>
              </a:ext>
            </a:extLst>
          </p:cNvPr>
          <p:cNvCxnSpPr/>
          <p:nvPr/>
        </p:nvCxnSpPr>
        <p:spPr>
          <a:xfrm>
            <a:off x="14382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3E19FB7-ADF7-4E69-8A02-156FC26008FC}"/>
              </a:ext>
            </a:extLst>
          </p:cNvPr>
          <p:cNvCxnSpPr/>
          <p:nvPr/>
        </p:nvCxnSpPr>
        <p:spPr>
          <a:xfrm>
            <a:off x="187642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CF8A2CC-944D-488C-8C54-A74FDC38EBB6}"/>
              </a:ext>
            </a:extLst>
          </p:cNvPr>
          <p:cNvCxnSpPr/>
          <p:nvPr/>
        </p:nvCxnSpPr>
        <p:spPr>
          <a:xfrm>
            <a:off x="226695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4547144-DC61-4E85-BC84-6963B1A5892F}"/>
              </a:ext>
            </a:extLst>
          </p:cNvPr>
          <p:cNvCxnSpPr/>
          <p:nvPr/>
        </p:nvCxnSpPr>
        <p:spPr>
          <a:xfrm>
            <a:off x="28860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D19D409-78D3-47E5-AF13-79BD6315FA3E}"/>
              </a:ext>
            </a:extLst>
          </p:cNvPr>
          <p:cNvCxnSpPr/>
          <p:nvPr/>
        </p:nvCxnSpPr>
        <p:spPr>
          <a:xfrm>
            <a:off x="52482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2717CEC-8D45-4831-867F-1C36D29691BF}"/>
              </a:ext>
            </a:extLst>
          </p:cNvPr>
          <p:cNvCxnSpPr/>
          <p:nvPr/>
        </p:nvCxnSpPr>
        <p:spPr>
          <a:xfrm>
            <a:off x="626745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2B3DEF7-B8A7-4E85-B825-D574BC155DB3}"/>
              </a:ext>
            </a:extLst>
          </p:cNvPr>
          <p:cNvCxnSpPr/>
          <p:nvPr/>
        </p:nvCxnSpPr>
        <p:spPr>
          <a:xfrm>
            <a:off x="672465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7548519-3CC1-400A-B375-7FFCC18FE0A8}"/>
              </a:ext>
            </a:extLst>
          </p:cNvPr>
          <p:cNvCxnSpPr/>
          <p:nvPr/>
        </p:nvCxnSpPr>
        <p:spPr>
          <a:xfrm>
            <a:off x="707707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0E5C73E-8922-4799-9FFF-A12A8C676CEA}"/>
              </a:ext>
            </a:extLst>
          </p:cNvPr>
          <p:cNvCxnSpPr/>
          <p:nvPr/>
        </p:nvCxnSpPr>
        <p:spPr>
          <a:xfrm>
            <a:off x="916305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EB0140F-F900-4F54-BDE9-DFB16BA99F31}"/>
              </a:ext>
            </a:extLst>
          </p:cNvPr>
          <p:cNvCxnSpPr/>
          <p:nvPr/>
        </p:nvCxnSpPr>
        <p:spPr>
          <a:xfrm>
            <a:off x="9982200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7D7FE4F-D57C-4B07-AA00-928CEF7D98DA}"/>
              </a:ext>
            </a:extLst>
          </p:cNvPr>
          <p:cNvCxnSpPr/>
          <p:nvPr/>
        </p:nvCxnSpPr>
        <p:spPr>
          <a:xfrm>
            <a:off x="10639425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elebration clipart に対する画像結果">
            <a:extLst>
              <a:ext uri="{FF2B5EF4-FFF2-40B4-BE49-F238E27FC236}">
                <a16:creationId xmlns:a16="http://schemas.microsoft.com/office/drawing/2014/main" id="{50BD5B56-9FBB-46DF-AE0A-BCDD5CB04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5" y="266398"/>
            <a:ext cx="2208500" cy="1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vestigation clipart に対する画像結果">
            <a:extLst>
              <a:ext uri="{FF2B5EF4-FFF2-40B4-BE49-F238E27FC236}">
                <a16:creationId xmlns:a16="http://schemas.microsoft.com/office/drawing/2014/main" id="{12EC40D8-7708-4768-9BA4-A92BE76A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22" y="335275"/>
            <a:ext cx="1784977" cy="16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ncellation clipart に対する画像結果">
            <a:extLst>
              <a:ext uri="{FF2B5EF4-FFF2-40B4-BE49-F238E27FC236}">
                <a16:creationId xmlns:a16="http://schemas.microsoft.com/office/drawing/2014/main" id="{BDCD3E0A-6C77-4BDD-8902-DB4950D3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99" y="54906"/>
            <a:ext cx="1724025" cy="19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dentification clipart に対する画像結果">
            <a:extLst>
              <a:ext uri="{FF2B5EF4-FFF2-40B4-BE49-F238E27FC236}">
                <a16:creationId xmlns:a16="http://schemas.microsoft.com/office/drawing/2014/main" id="{03CF00CE-FE88-4D72-8684-5514D39F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0" y="2824707"/>
            <a:ext cx="2362200" cy="19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ronunciation clipart に対する画像結果">
            <a:extLst>
              <a:ext uri="{FF2B5EF4-FFF2-40B4-BE49-F238E27FC236}">
                <a16:creationId xmlns:a16="http://schemas.microsoft.com/office/drawing/2014/main" id="{5B6D5C2C-A490-4845-BA3D-37334689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2776738"/>
            <a:ext cx="2900361" cy="21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observation clipart に対する画像結果">
            <a:extLst>
              <a:ext uri="{FF2B5EF4-FFF2-40B4-BE49-F238E27FC236}">
                <a16:creationId xmlns:a16="http://schemas.microsoft.com/office/drawing/2014/main" id="{5CFFDA72-E838-4B3D-A42A-EEE6B8D3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71" y="2887918"/>
            <a:ext cx="2707479" cy="195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10242" name="Picture 2" descr="nation clipart に対する画像結果">
            <a:extLst>
              <a:ext uri="{FF2B5EF4-FFF2-40B4-BE49-F238E27FC236}">
                <a16:creationId xmlns:a16="http://schemas.microsoft.com/office/drawing/2014/main" id="{DD99296A-1625-4BEE-AA82-E603E515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06" y="116356"/>
            <a:ext cx="1525645" cy="15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creation clipart に対する画像結果">
            <a:extLst>
              <a:ext uri="{FF2B5EF4-FFF2-40B4-BE49-F238E27FC236}">
                <a16:creationId xmlns:a16="http://schemas.microsoft.com/office/drawing/2014/main" id="{6689952D-4AFA-4D2F-A7C3-C9760139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4" y="116356"/>
            <a:ext cx="1522364" cy="1724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operation clipart に対する画像結果">
            <a:extLst>
              <a:ext uri="{FF2B5EF4-FFF2-40B4-BE49-F238E27FC236}">
                <a16:creationId xmlns:a16="http://schemas.microsoft.com/office/drawing/2014/main" id="{6238FDF1-A577-4BBD-AAFE-12A48136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20" y="283276"/>
            <a:ext cx="1190558" cy="1258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education clipart に対する画像結果">
            <a:extLst>
              <a:ext uri="{FF2B5EF4-FFF2-40B4-BE49-F238E27FC236}">
                <a16:creationId xmlns:a16="http://schemas.microsoft.com/office/drawing/2014/main" id="{B1A31E61-30FD-4FD8-8B65-12F40687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47" y="116356"/>
            <a:ext cx="1525645" cy="1678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relation clipart に対する画像結果">
            <a:extLst>
              <a:ext uri="{FF2B5EF4-FFF2-40B4-BE49-F238E27FC236}">
                <a16:creationId xmlns:a16="http://schemas.microsoft.com/office/drawing/2014/main" id="{55894E45-7239-459C-8B80-6E2EFD10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65" y="185903"/>
            <a:ext cx="1580039" cy="1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location clipart に対する画像結果">
            <a:extLst>
              <a:ext uri="{FF2B5EF4-FFF2-40B4-BE49-F238E27FC236}">
                <a16:creationId xmlns:a16="http://schemas.microsoft.com/office/drawing/2014/main" id="{A090B77A-65C3-46B3-AD77-7855D17A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48" y="137251"/>
            <a:ext cx="1562812" cy="15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exploration clipart に対する画像結果">
            <a:extLst>
              <a:ext uri="{FF2B5EF4-FFF2-40B4-BE49-F238E27FC236}">
                <a16:creationId xmlns:a16="http://schemas.microsoft.com/office/drawing/2014/main" id="{CDDC1B58-5012-4170-BC40-80BE17A3E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" y="2353057"/>
            <a:ext cx="1857376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explanation clipart に対する画像結果">
            <a:extLst>
              <a:ext uri="{FF2B5EF4-FFF2-40B4-BE49-F238E27FC236}">
                <a16:creationId xmlns:a16="http://schemas.microsoft.com/office/drawing/2014/main" id="{FBE0FF75-DBB7-4499-BBEA-CE2C6070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72" y="2435893"/>
            <a:ext cx="1143994" cy="160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onversation clipart に対する画像結果">
            <a:extLst>
              <a:ext uri="{FF2B5EF4-FFF2-40B4-BE49-F238E27FC236}">
                <a16:creationId xmlns:a16="http://schemas.microsoft.com/office/drawing/2014/main" id="{BB573021-19A2-4DA8-AA7C-4CBC8801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517" y="2435893"/>
            <a:ext cx="1340361" cy="14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information clipart に対する画像結果">
            <a:extLst>
              <a:ext uri="{FF2B5EF4-FFF2-40B4-BE49-F238E27FC236}">
                <a16:creationId xmlns:a16="http://schemas.microsoft.com/office/drawing/2014/main" id="{56871A0B-91A3-44D4-BF53-98F047F1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9" y="2385295"/>
            <a:ext cx="1602672" cy="16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quotation clipart に対する画像結果">
            <a:extLst>
              <a:ext uri="{FF2B5EF4-FFF2-40B4-BE49-F238E27FC236}">
                <a16:creationId xmlns:a16="http://schemas.microsoft.com/office/drawing/2014/main" id="{B8FE3345-45DA-4BC6-B75E-591A541A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76" y="2487994"/>
            <a:ext cx="1925822" cy="13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association clipart に対する画像結果">
            <a:extLst>
              <a:ext uri="{FF2B5EF4-FFF2-40B4-BE49-F238E27FC236}">
                <a16:creationId xmlns:a16="http://schemas.microsoft.com/office/drawing/2014/main" id="{A81A9645-4FB3-431B-9A7A-0A10A930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16" y="2480993"/>
            <a:ext cx="2125962" cy="13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bservation clipart に対する画像結果">
            <a:extLst>
              <a:ext uri="{FF2B5EF4-FFF2-40B4-BE49-F238E27FC236}">
                <a16:creationId xmlns:a16="http://schemas.microsoft.com/office/drawing/2014/main" id="{87201BE2-265E-47ED-88BB-19FA2A46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74" y="4565615"/>
            <a:ext cx="1927830" cy="1389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elebration clipart に対する画像結果">
            <a:extLst>
              <a:ext uri="{FF2B5EF4-FFF2-40B4-BE49-F238E27FC236}">
                <a16:creationId xmlns:a16="http://schemas.microsoft.com/office/drawing/2014/main" id="{432699F2-4F97-4CC9-80B8-BF0671DB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02" y="4517556"/>
            <a:ext cx="1927830" cy="14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investigation clipart に対する画像結果">
            <a:extLst>
              <a:ext uri="{FF2B5EF4-FFF2-40B4-BE49-F238E27FC236}">
                <a16:creationId xmlns:a16="http://schemas.microsoft.com/office/drawing/2014/main" id="{E7439BFC-85CD-4545-93C1-958AD0E51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10" y="4504694"/>
            <a:ext cx="1622490" cy="14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ancellation clipart に対する画像結果">
            <a:extLst>
              <a:ext uri="{FF2B5EF4-FFF2-40B4-BE49-F238E27FC236}">
                <a16:creationId xmlns:a16="http://schemas.microsoft.com/office/drawing/2014/main" id="{65D25380-1E4F-464D-AF74-365FD28C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31" y="4458494"/>
            <a:ext cx="1378813" cy="15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identification clipart に対する画像結果">
            <a:extLst>
              <a:ext uri="{FF2B5EF4-FFF2-40B4-BE49-F238E27FC236}">
                <a16:creationId xmlns:a16="http://schemas.microsoft.com/office/drawing/2014/main" id="{F44F4107-7E08-4D44-8C5C-FA4ED8BB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4" y="4532430"/>
            <a:ext cx="1413241" cy="11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pronunciation clipart に対する画像結果">
            <a:extLst>
              <a:ext uri="{FF2B5EF4-FFF2-40B4-BE49-F238E27FC236}">
                <a16:creationId xmlns:a16="http://schemas.microsoft.com/office/drawing/2014/main" id="{531FDEE4-D923-40D2-A152-E8A4A068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98" y="4557866"/>
            <a:ext cx="1999614" cy="14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ation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8" y="1381217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What is the root verb?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444BC1-1715-4A17-85DA-FCE73BF26654}"/>
              </a:ext>
            </a:extLst>
          </p:cNvPr>
          <p:cNvSpPr txBox="1"/>
          <p:nvPr/>
        </p:nvSpPr>
        <p:spPr>
          <a:xfrm>
            <a:off x="95250" y="200025"/>
            <a:ext cx="3305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create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operate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educate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locate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relate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B5AAF5-BFD3-4FA5-BA62-6A18999750B8}"/>
              </a:ext>
            </a:extLst>
          </p:cNvPr>
          <p:cNvSpPr txBox="1"/>
          <p:nvPr/>
        </p:nvSpPr>
        <p:spPr>
          <a:xfrm>
            <a:off x="3762375" y="200025"/>
            <a:ext cx="3876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converse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 associate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explore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quote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explain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inform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058323-4E43-4655-B108-6CE5FDD535B0}"/>
              </a:ext>
            </a:extLst>
          </p:cNvPr>
          <p:cNvSpPr txBox="1"/>
          <p:nvPr/>
        </p:nvSpPr>
        <p:spPr>
          <a:xfrm>
            <a:off x="7639050" y="200025"/>
            <a:ext cx="4238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identify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investigate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cancel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observe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celebrate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pronounce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3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Emma/Sally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make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observations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some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interesting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028824" y="177075"/>
            <a:ext cx="902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Emma </a:t>
            </a:r>
            <a:r>
              <a:rPr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Sally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interesting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observations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lations birthday party に対する画像結果">
            <a:extLst>
              <a:ext uri="{FF2B5EF4-FFF2-40B4-BE49-F238E27FC236}">
                <a16:creationId xmlns:a16="http://schemas.microsoft.com/office/drawing/2014/main" id="{6023E925-503A-40C3-854F-CE5FCF994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1" b="-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57150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elations birthday party に対する画像結果">
            <a:extLst>
              <a:ext uri="{FF2B5EF4-FFF2-40B4-BE49-F238E27FC236}">
                <a16:creationId xmlns:a16="http://schemas.microsoft.com/office/drawing/2014/main" id="{6023E925-503A-40C3-854F-CE5FCF994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1" b="-2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>
                <a:latin typeface="+mj-lt"/>
                <a:ea typeface="+mj-ea"/>
                <a:cs typeface="+mj-cs"/>
              </a:rPr>
              <a:t>I invited my relations to my birthday celebrations.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75954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238126" y="466725"/>
            <a:ext cx="8401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each sentence, underline the nouns in black and a put a black box around the noun phrase acting as th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 subject and object.  Then write the noun phrase and simple subject/object.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7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tient doctor に対する画像結果">
            <a:extLst>
              <a:ext uri="{FF2B5EF4-FFF2-40B4-BE49-F238E27FC236}">
                <a16:creationId xmlns:a16="http://schemas.microsoft.com/office/drawing/2014/main" id="{B2DC4D6B-0C1A-4CDB-83DD-A1D4E424E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r="12850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4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tient doctor に対する画像結果">
            <a:extLst>
              <a:ext uri="{FF2B5EF4-FFF2-40B4-BE49-F238E27FC236}">
                <a16:creationId xmlns:a16="http://schemas.microsoft.com/office/drawing/2014/main" id="{B2DC4D6B-0C1A-4CDB-83DD-A1D4E424E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r="12850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400" b="1">
                <a:latin typeface="+mj-lt"/>
                <a:ea typeface="+mj-ea"/>
                <a:cs typeface="+mj-cs"/>
              </a:rPr>
              <a:t>“Your operation has been postponed,” confirmed the doctor.</a:t>
            </a:r>
            <a:endParaRPr kumimoji="1" lang="en-US" altLang="ja-JP" sz="4400" b="1">
              <a:latin typeface="+mj-lt"/>
              <a:ea typeface="+mj-ea"/>
              <a:cs typeface="+mj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4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evidence investigation clipart に対する画像結果">
            <a:extLst>
              <a:ext uri="{FF2B5EF4-FFF2-40B4-BE49-F238E27FC236}">
                <a16:creationId xmlns:a16="http://schemas.microsoft.com/office/drawing/2014/main" id="{72C56DA2-1B49-4265-BF2F-2968D0BF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964" y="1116704"/>
            <a:ext cx="1846470" cy="18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vidence investigation clipart に対する画像結果">
            <a:extLst>
              <a:ext uri="{FF2B5EF4-FFF2-40B4-BE49-F238E27FC236}">
                <a16:creationId xmlns:a16="http://schemas.microsoft.com/office/drawing/2014/main" id="{A94FF0AE-D61F-408B-B0E9-E6B7C6F4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1438" y="2102491"/>
            <a:ext cx="235071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63790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6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evidence investigation clipart に対する画像結果">
            <a:extLst>
              <a:ext uri="{FF2B5EF4-FFF2-40B4-BE49-F238E27FC236}">
                <a16:creationId xmlns:a16="http://schemas.microsoft.com/office/drawing/2014/main" id="{72C56DA2-1B49-4265-BF2F-2968D0BF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6964" y="1116704"/>
            <a:ext cx="1846470" cy="18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965199" y="3729161"/>
            <a:ext cx="5690043" cy="22773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They discovered important evidence during the investigation</a:t>
            </a:r>
            <a:r>
              <a:rPr kumimoji="1" lang="en-US" altLang="ja-JP" sz="2400" b="1" dirty="0"/>
              <a:t>.</a:t>
            </a:r>
          </a:p>
        </p:txBody>
      </p:sp>
      <p:pic>
        <p:nvPicPr>
          <p:cNvPr id="3" name="Picture 2" descr="evidence investigation clipart に対する画像結果">
            <a:extLst>
              <a:ext uri="{FF2B5EF4-FFF2-40B4-BE49-F238E27FC236}">
                <a16:creationId xmlns:a16="http://schemas.microsoft.com/office/drawing/2014/main" id="{A94FF0AE-D61F-408B-B0E9-E6B7C6F4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1438" y="2102491"/>
            <a:ext cx="2350711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48631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90052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 always had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most interesting conversations.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E1DCB2-E5AA-4D3A-852E-5DB472FE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3275210"/>
            <a:ext cx="450532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5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90052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They always had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most interesting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conversations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E37410-62E1-412F-8B21-2EDA3FE2700D}"/>
              </a:ext>
            </a:extLst>
          </p:cNvPr>
          <p:cNvSpPr/>
          <p:nvPr/>
        </p:nvSpPr>
        <p:spPr>
          <a:xfrm>
            <a:off x="704851" y="1951771"/>
            <a:ext cx="10143655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E1DCB2-E5AA-4D3A-852E-5DB472FE4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3275210"/>
            <a:ext cx="4505325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30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704851" y="1428214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lost Arctic explorer eventually returned safely.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arctic explorer clipart に対する画像結果">
            <a:extLst>
              <a:ext uri="{FF2B5EF4-FFF2-40B4-BE49-F238E27FC236}">
                <a16:creationId xmlns:a16="http://schemas.microsoft.com/office/drawing/2014/main" id="{A839AC6F-4ECA-4932-AAD6-96861C14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3429000"/>
            <a:ext cx="26193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704851" y="1428214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lost Arctic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eventually returned safely.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E37410-62E1-412F-8B21-2EDA3FE2700D}"/>
              </a:ext>
            </a:extLst>
          </p:cNvPr>
          <p:cNvSpPr/>
          <p:nvPr/>
        </p:nvSpPr>
        <p:spPr>
          <a:xfrm>
            <a:off x="704851" y="1413658"/>
            <a:ext cx="6838949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arctic explorer clipart に対する画像結果">
            <a:extLst>
              <a:ext uri="{FF2B5EF4-FFF2-40B4-BE49-F238E27FC236}">
                <a16:creationId xmlns:a16="http://schemas.microsoft.com/office/drawing/2014/main" id="{A839AC6F-4ECA-4932-AAD6-96861C14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3429000"/>
            <a:ext cx="261937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3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56130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Her husband’s closest relations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ill be arriving soon.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close relations に対する画像結果">
            <a:extLst>
              <a:ext uri="{FF2B5EF4-FFF2-40B4-BE49-F238E27FC236}">
                <a16:creationId xmlns:a16="http://schemas.microsoft.com/office/drawing/2014/main" id="{28D4424A-C8ED-4DA6-883B-FD9AE404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904589"/>
            <a:ext cx="4600575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3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F93A8E-D525-4A30-B365-D2E55101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905" y="12732"/>
            <a:ext cx="1437093" cy="19051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34D39C-7FE5-4B34-9D86-C5553C2BBA68}"/>
              </a:ext>
            </a:extLst>
          </p:cNvPr>
          <p:cNvSpPr txBox="1"/>
          <p:nvPr/>
        </p:nvSpPr>
        <p:spPr>
          <a:xfrm>
            <a:off x="619126" y="1256130"/>
            <a:ext cx="115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Her husband’s closest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relations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ill be arriving soon.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E37410-62E1-412F-8B21-2EDA3FE2700D}"/>
              </a:ext>
            </a:extLst>
          </p:cNvPr>
          <p:cNvSpPr/>
          <p:nvPr/>
        </p:nvSpPr>
        <p:spPr>
          <a:xfrm>
            <a:off x="504826" y="1225848"/>
            <a:ext cx="9153524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close relations に対する画像結果">
            <a:extLst>
              <a:ext uri="{FF2B5EF4-FFF2-40B4-BE49-F238E27FC236}">
                <a16:creationId xmlns:a16="http://schemas.microsoft.com/office/drawing/2014/main" id="{28D4424A-C8ED-4DA6-883B-FD9AE404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904589"/>
            <a:ext cx="4600575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1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7364</TotalTime>
  <Words>383</Words>
  <Application>Microsoft Office PowerPoint</Application>
  <PresentationFormat>ワイド画面</PresentationFormat>
  <Paragraphs>112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517</cp:revision>
  <cp:lastPrinted>2022-01-25T22:08:17Z</cp:lastPrinted>
  <dcterms:created xsi:type="dcterms:W3CDTF">2020-10-31T02:23:16Z</dcterms:created>
  <dcterms:modified xsi:type="dcterms:W3CDTF">2022-03-16T09:10:24Z</dcterms:modified>
</cp:coreProperties>
</file>