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99" r:id="rId2"/>
    <p:sldId id="266" r:id="rId3"/>
    <p:sldId id="1075" r:id="rId4"/>
    <p:sldId id="1123" r:id="rId5"/>
    <p:sldId id="1122" r:id="rId6"/>
    <p:sldId id="1121" r:id="rId7"/>
    <p:sldId id="1120" r:id="rId8"/>
    <p:sldId id="1119" r:id="rId9"/>
    <p:sldId id="1118" r:id="rId10"/>
    <p:sldId id="1117" r:id="rId11"/>
    <p:sldId id="1116" r:id="rId12"/>
    <p:sldId id="1115" r:id="rId13"/>
    <p:sldId id="785" r:id="rId14"/>
    <p:sldId id="1149" r:id="rId15"/>
    <p:sldId id="1155" r:id="rId16"/>
    <p:sldId id="1154" r:id="rId17"/>
    <p:sldId id="1153" r:id="rId18"/>
    <p:sldId id="1152" r:id="rId19"/>
    <p:sldId id="1151" r:id="rId20"/>
    <p:sldId id="1150" r:id="rId21"/>
    <p:sldId id="1156" r:id="rId22"/>
    <p:sldId id="997" r:id="rId23"/>
    <p:sldId id="1000" r:id="rId24"/>
    <p:sldId id="1018" r:id="rId25"/>
    <p:sldId id="820" r:id="rId26"/>
    <p:sldId id="1133" r:id="rId27"/>
    <p:sldId id="1140" r:id="rId28"/>
    <p:sldId id="1139" r:id="rId29"/>
    <p:sldId id="1138" r:id="rId30"/>
    <p:sldId id="1137" r:id="rId31"/>
    <p:sldId id="1136" r:id="rId32"/>
    <p:sldId id="1144" r:id="rId33"/>
    <p:sldId id="1143" r:id="rId34"/>
    <p:sldId id="1142" r:id="rId35"/>
    <p:sldId id="1141" r:id="rId36"/>
    <p:sldId id="1135" r:id="rId37"/>
    <p:sldId id="1148" r:id="rId38"/>
    <p:sldId id="1147" r:id="rId39"/>
    <p:sldId id="1146" r:id="rId40"/>
    <p:sldId id="1145" r:id="rId41"/>
    <p:sldId id="1158" r:id="rId42"/>
    <p:sldId id="1157" r:id="rId43"/>
    <p:sldId id="1134" r:id="rId44"/>
    <p:sldId id="1124" r:id="rId45"/>
    <p:sldId id="283" r:id="rId46"/>
    <p:sldId id="402" r:id="rId47"/>
    <p:sldId id="652" r:id="rId48"/>
    <p:sldId id="297" r:id="rId49"/>
    <p:sldId id="1566" r:id="rId50"/>
    <p:sldId id="1105" r:id="rId51"/>
    <p:sldId id="1132" r:id="rId52"/>
    <p:sldId id="1131" r:id="rId53"/>
    <p:sldId id="1130" r:id="rId54"/>
    <p:sldId id="1129" r:id="rId55"/>
    <p:sldId id="1128" r:id="rId56"/>
    <p:sldId id="1127" r:id="rId57"/>
    <p:sldId id="1126" r:id="rId58"/>
    <p:sldId id="1125" r:id="rId59"/>
    <p:sldId id="1049" r:id="rId60"/>
    <p:sldId id="321" r:id="rId61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64" autoAdjust="0"/>
    <p:restoredTop sz="93784" autoAdjust="0"/>
  </p:normalViewPr>
  <p:slideViewPr>
    <p:cSldViewPr snapToGrid="0">
      <p:cViewPr varScale="1">
        <p:scale>
          <a:sx n="36" d="100"/>
          <a:sy n="36" d="100"/>
        </p:scale>
        <p:origin x="76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4" cy="502596"/>
          </a:xfrm>
          <a:prstGeom prst="rect">
            <a:avLst/>
          </a:prstGeom>
        </p:spPr>
        <p:txBody>
          <a:bodyPr vert="horz" lIns="96571" tIns="48285" rIns="96571" bIns="48285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800" y="0"/>
            <a:ext cx="2984184" cy="502596"/>
          </a:xfrm>
          <a:prstGeom prst="rect">
            <a:avLst/>
          </a:prstGeom>
        </p:spPr>
        <p:txBody>
          <a:bodyPr vert="horz" lIns="96571" tIns="48285" rIns="96571" bIns="48285" rtlCol="0"/>
          <a:lstStyle>
            <a:lvl1pPr algn="r">
              <a:defRPr sz="1300"/>
            </a:lvl1pPr>
          </a:lstStyle>
          <a:p>
            <a:fld id="{EB2C0D07-429B-4D5B-BB5C-D6AEFFA3B0FC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71" tIns="48285" rIns="96571" bIns="4828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744"/>
            <a:ext cx="5509260" cy="3944243"/>
          </a:xfrm>
          <a:prstGeom prst="rect">
            <a:avLst/>
          </a:prstGeom>
        </p:spPr>
        <p:txBody>
          <a:bodyPr vert="horz" lIns="96571" tIns="48285" rIns="96571" bIns="4828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4532"/>
            <a:ext cx="2984184" cy="502595"/>
          </a:xfrm>
          <a:prstGeom prst="rect">
            <a:avLst/>
          </a:prstGeom>
        </p:spPr>
        <p:txBody>
          <a:bodyPr vert="horz" lIns="96571" tIns="48285" rIns="96571" bIns="4828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800" y="9514532"/>
            <a:ext cx="2984184" cy="502595"/>
          </a:xfrm>
          <a:prstGeom prst="rect">
            <a:avLst/>
          </a:prstGeom>
        </p:spPr>
        <p:txBody>
          <a:bodyPr vert="horz" lIns="96571" tIns="48285" rIns="96571" bIns="48285" rtlCol="0" anchor="b"/>
          <a:lstStyle>
            <a:lvl1pPr algn="r">
              <a:defRPr sz="1300"/>
            </a:lvl1pPr>
          </a:lstStyle>
          <a:p>
            <a:fld id="{257A7C91-0D0C-492F-A590-3AF3512FD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6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09F71-AB97-456C-853F-4E404E01D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037816C-E78A-47E2-8B8A-F0DE91B11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3DC2AC-8081-4ECA-AC8E-E19EA843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DDCECE-D8C9-42D1-B0A0-3D7692DB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36EA01-03F3-4927-B89B-48A1B720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1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8CC961-C534-40F1-A876-40FAE13A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06FD06-A039-47FB-8D49-3682B566B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735B0-4E20-436F-9E04-6606210B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0ECA4D-CFB2-44BF-9ED9-E9BCDE4F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9A2CE9-306F-469F-908C-1A76207B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3FF7B6-C890-4BBA-8723-2AF563F6A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06B027-E3DF-49F7-ABDB-B76A3EA67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05C2E6-978A-4321-8CAC-F4767B96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C7382-B4C8-40C0-AF9C-9F483DB8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58FB39-BAFE-4E7F-BAC0-605AF094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81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9A705A-149F-4951-BFB4-C02B3FEB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2D417F-4ED4-4A61-99CA-E76A505A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043407-7E5C-4158-9B97-5E3827DF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259FB1-8AE0-4D99-90B3-2D54BE88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9DB847-341E-4FC6-A780-0E2B1D4E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85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387D7D-199F-41D7-AA0A-F6AE287E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EFA5E-820C-4546-A2FD-C0A2656D5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16E1F8-D2A6-4A29-8095-76539FF6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A07674-E9EA-4791-97E5-87CBDCD2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922EBB-D5C9-40D4-863B-C93F1C00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18A06-0820-43E2-ADE5-5A7AD824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CA071C-E08F-4255-87C4-871A59515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81DC0E-192C-4928-A104-F818A584C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16A6A3-3462-4187-B353-8534D077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B32E23-A58A-4B69-ACA3-322D3834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38E646-5751-4395-BDF5-4A5694AF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53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68769-A4E5-4AB3-ABB8-B1399DD9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37AF43-76FC-4489-865D-24BA6F498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0AE978-3B0A-4607-BE52-D432B0E2D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86E8DB-FA7A-4CD8-8E94-FB9535851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D8589D-6B12-4425-8A18-82891766B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E2993E0-911C-46D4-BF8A-21472D57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E2CA9A0-0E7F-4DB5-841C-23918A27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40B32D-2F04-4EB2-8743-388902FD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20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9719D2-EA0E-4A37-B767-E1248343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848310-7340-4FA5-A69C-8869743B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8B8B7D0-C20F-44A4-9399-FA8E0436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DEAD43-0C66-4B2C-84D7-2B848A28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42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66D2F1-92F2-49BA-8CF2-444A937E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DA3362-96A8-4F5B-924E-007E331E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3A6F45-F363-4DF9-9A8C-F1FF909E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4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35371-80C9-45F0-B35A-6878DD8B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7E5D04-25A4-4E8A-BF2D-753D2CDF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9248ED-876C-4B4F-8E71-E530E0B84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18BE59-E810-412B-973A-915533C1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883671-A962-4022-8F7D-69A68EDC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113C3D-ABBC-4F9B-8FB3-2F070DEC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9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080B3-24F1-4502-AB5D-C0F7FF4B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3717C53-2C6F-461C-9ED6-44050A85D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5765D6-8B6F-4890-A7CB-2DDA70E46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10DD8E-33BF-40E7-9A03-6C6D782A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9649BC-C2C5-454D-A63E-CA9E7403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A53A99-ED5B-43D7-84C3-5923FBEB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78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B546B4A-D85C-4171-B37C-F4F19699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411555-7085-4560-B418-FC26D9C6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2B1776-13FF-48C7-994F-5ACB53E66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38D8-E42E-41BA-9C8C-6363182CE949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010C0D-C8DE-4880-AA63-258407048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249319-EDAF-4F65-BDC5-5AB4CDFA7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69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18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523984" y="992193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2-32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774091" y="603619"/>
            <a:ext cx="4695280" cy="469528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005477" y="245610"/>
            <a:ext cx="48672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grub</a:t>
            </a:r>
          </a:p>
          <a:p>
            <a:pPr marL="914400" indent="-914400">
              <a:buAutoNum type="arabicPeriod"/>
            </a:pP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slug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eight</a:t>
            </a:r>
          </a:p>
          <a:p>
            <a:pPr marL="914400" indent="-914400">
              <a:buAutoNum type="arabicPeriod"/>
            </a:pP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eighteen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eighty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693228" y="60944"/>
            <a:ext cx="62430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weigh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reindeer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6000" b="1" dirty="0" err="1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neighbour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0794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005477" y="245610"/>
            <a:ext cx="48672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grub</a:t>
            </a:r>
          </a:p>
          <a:p>
            <a:pPr marL="914400" indent="-914400">
              <a:buAutoNum type="arabicPeriod"/>
            </a:pP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slug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eight</a:t>
            </a:r>
          </a:p>
          <a:p>
            <a:pPr marL="914400" indent="-914400">
              <a:buAutoNum type="arabicPeriod"/>
            </a:pP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eighteen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eighty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693228" y="60944"/>
            <a:ext cx="62430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weigh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reindeer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6000" b="1" dirty="0" err="1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neighbour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child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54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005477" y="245610"/>
            <a:ext cx="48672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grub</a:t>
            </a:r>
          </a:p>
          <a:p>
            <a:pPr marL="914400" indent="-914400">
              <a:buAutoNum type="arabicPeriod"/>
            </a:pP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slug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eight</a:t>
            </a:r>
          </a:p>
          <a:p>
            <a:pPr marL="914400" indent="-914400">
              <a:buAutoNum type="arabicPeriod"/>
            </a:pP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eighteen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eighty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693228" y="60944"/>
            <a:ext cx="62430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weigh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reindeer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6000" b="1" dirty="0" err="1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neighbour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child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10. children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31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596741" y="1179440"/>
            <a:ext cx="6379029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Homophone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0"/>
            <a:ext cx="5338354" cy="6077285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E8E93E0-48BE-4FC6-97AF-210D726AEF48}"/>
              </a:ext>
            </a:extLst>
          </p:cNvPr>
          <p:cNvSpPr txBox="1"/>
          <p:nvPr/>
        </p:nvSpPr>
        <p:spPr>
          <a:xfrm>
            <a:off x="215757" y="369870"/>
            <a:ext cx="118358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3600" b="1" dirty="0">
                <a:solidFill>
                  <a:srgbClr val="FF0000"/>
                </a:solidFill>
              </a:rPr>
              <a:t>to, too or two?</a:t>
            </a:r>
          </a:p>
          <a:p>
            <a:endParaRPr kumimoji="1" lang="en-US" altLang="ja-JP" sz="3600" b="1" dirty="0"/>
          </a:p>
          <a:p>
            <a:r>
              <a:rPr lang="en-US" altLang="ja-JP" sz="3600" b="1" dirty="0"/>
              <a:t>I have </a:t>
            </a:r>
            <a:r>
              <a:rPr lang="en-US" altLang="ja-JP" sz="3600" b="1" u="sng" dirty="0"/>
              <a:t>      </a:t>
            </a:r>
            <a:r>
              <a:rPr lang="en-US" altLang="ja-JP" sz="3600" b="1" dirty="0"/>
              <a:t> cats called Micky and Minnie.</a:t>
            </a:r>
          </a:p>
          <a:p>
            <a:endParaRPr lang="en-US" altLang="ja-JP" sz="3600" b="1" dirty="0"/>
          </a:p>
          <a:p>
            <a:r>
              <a:rPr kumimoji="1" lang="en-US" altLang="ja-JP" sz="3600" b="1" dirty="0"/>
              <a:t>We went </a:t>
            </a:r>
            <a:r>
              <a:rPr kumimoji="1" lang="en-US" altLang="ja-JP" sz="3600" b="1" u="sng" dirty="0"/>
              <a:t>      </a:t>
            </a:r>
            <a:r>
              <a:rPr kumimoji="1" lang="en-US" altLang="ja-JP" sz="3600" b="1" dirty="0"/>
              <a:t>the mountains last summer.</a:t>
            </a:r>
          </a:p>
          <a:p>
            <a:endParaRPr kumimoji="1" lang="en-US" altLang="ja-JP" sz="3600" b="1" dirty="0"/>
          </a:p>
          <a:p>
            <a:r>
              <a:rPr lang="en-US" altLang="ja-JP" sz="3600" b="1" dirty="0"/>
              <a:t>There were </a:t>
            </a:r>
            <a:r>
              <a:rPr lang="en-US" altLang="ja-JP" sz="3600" b="1" u="sng" dirty="0"/>
              <a:t>        </a:t>
            </a:r>
            <a:r>
              <a:rPr lang="en-US" altLang="ja-JP" sz="3600" b="1" dirty="0"/>
              <a:t>many of us </a:t>
            </a:r>
            <a:r>
              <a:rPr lang="en-US" altLang="ja-JP" sz="3600" b="1" u="sng" dirty="0"/>
              <a:t>     </a:t>
            </a:r>
            <a:r>
              <a:rPr lang="en-US" altLang="ja-JP" sz="3600" b="1" dirty="0"/>
              <a:t>squeeze in the car.</a:t>
            </a:r>
          </a:p>
          <a:p>
            <a:endParaRPr kumimoji="1" lang="en-US" altLang="ja-JP" sz="3600" b="1" dirty="0"/>
          </a:p>
          <a:p>
            <a:r>
              <a:rPr lang="en-US" altLang="ja-JP" sz="3600" b="1" dirty="0"/>
              <a:t>I must go at </a:t>
            </a:r>
            <a:r>
              <a:rPr lang="en-US" altLang="ja-JP" sz="3600" b="1" u="sng" dirty="0"/>
              <a:t>       </a:t>
            </a:r>
            <a:r>
              <a:rPr lang="en-US" altLang="ja-JP" sz="3600" b="1" dirty="0"/>
              <a:t>o’clock.  Do you want to come</a:t>
            </a:r>
            <a:r>
              <a:rPr lang="en-US" altLang="ja-JP" sz="3600" b="1" u="sng" dirty="0"/>
              <a:t>       </a:t>
            </a:r>
            <a:r>
              <a:rPr lang="en-US" altLang="ja-JP" sz="3600" b="1" dirty="0"/>
              <a:t>?</a:t>
            </a:r>
            <a:endParaRPr kumimoji="1" lang="ja-JP" altLang="en-US" sz="3600" b="1" dirty="0"/>
          </a:p>
        </p:txBody>
      </p:sp>
      <p:pic>
        <p:nvPicPr>
          <p:cNvPr id="12290" name="Picture 2" descr="cats clipart に対する画像結果">
            <a:extLst>
              <a:ext uri="{FF2B5EF4-FFF2-40B4-BE49-F238E27FC236}">
                <a16:creationId xmlns:a16="http://schemas.microsoft.com/office/drawing/2014/main" id="{9F21B7A1-D620-4124-972B-D54A5CCEA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106" y="369870"/>
            <a:ext cx="1567137" cy="171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380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E8E93E0-48BE-4FC6-97AF-210D726AEF48}"/>
              </a:ext>
            </a:extLst>
          </p:cNvPr>
          <p:cNvSpPr txBox="1"/>
          <p:nvPr/>
        </p:nvSpPr>
        <p:spPr>
          <a:xfrm>
            <a:off x="215757" y="369870"/>
            <a:ext cx="118358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3600" b="1" dirty="0">
                <a:solidFill>
                  <a:srgbClr val="FF0000"/>
                </a:solidFill>
              </a:rPr>
              <a:t>to, too or two?</a:t>
            </a:r>
          </a:p>
          <a:p>
            <a:endParaRPr kumimoji="1" lang="en-US" altLang="ja-JP" sz="3600" b="1" dirty="0"/>
          </a:p>
          <a:p>
            <a:r>
              <a:rPr lang="en-US" altLang="ja-JP" sz="3600" b="1" dirty="0"/>
              <a:t>I have </a:t>
            </a:r>
            <a:r>
              <a:rPr lang="en-US" altLang="ja-JP" sz="3600" b="1" dirty="0">
                <a:solidFill>
                  <a:srgbClr val="FF0000"/>
                </a:solidFill>
              </a:rPr>
              <a:t>two</a:t>
            </a:r>
            <a:r>
              <a:rPr lang="en-US" altLang="ja-JP" sz="3600" b="1" dirty="0"/>
              <a:t> cats called Micky and Minnie.</a:t>
            </a:r>
          </a:p>
          <a:p>
            <a:endParaRPr lang="en-US" altLang="ja-JP" sz="3600" b="1" dirty="0"/>
          </a:p>
          <a:p>
            <a:r>
              <a:rPr kumimoji="1" lang="en-US" altLang="ja-JP" sz="3600" b="1" dirty="0"/>
              <a:t>We went </a:t>
            </a:r>
            <a:r>
              <a:rPr kumimoji="1" lang="en-US" altLang="ja-JP" sz="3600" b="1" u="sng" dirty="0"/>
              <a:t>      </a:t>
            </a:r>
            <a:r>
              <a:rPr kumimoji="1" lang="en-US" altLang="ja-JP" sz="3600" b="1" dirty="0"/>
              <a:t>the mountains last summer.</a:t>
            </a:r>
          </a:p>
          <a:p>
            <a:endParaRPr kumimoji="1" lang="en-US" altLang="ja-JP" sz="3600" b="1" dirty="0"/>
          </a:p>
          <a:p>
            <a:r>
              <a:rPr lang="en-US" altLang="ja-JP" sz="3600" b="1" dirty="0"/>
              <a:t>There were </a:t>
            </a:r>
            <a:r>
              <a:rPr lang="en-US" altLang="ja-JP" sz="3600" b="1" u="sng" dirty="0"/>
              <a:t>        </a:t>
            </a:r>
            <a:r>
              <a:rPr lang="en-US" altLang="ja-JP" sz="3600" b="1" dirty="0"/>
              <a:t>many of us </a:t>
            </a:r>
            <a:r>
              <a:rPr lang="en-US" altLang="ja-JP" sz="3600" b="1" u="sng" dirty="0"/>
              <a:t>     </a:t>
            </a:r>
            <a:r>
              <a:rPr lang="en-US" altLang="ja-JP" sz="3600" b="1" dirty="0"/>
              <a:t>squeeze in the car.</a:t>
            </a:r>
          </a:p>
          <a:p>
            <a:endParaRPr kumimoji="1" lang="en-US" altLang="ja-JP" sz="3600" b="1" dirty="0"/>
          </a:p>
          <a:p>
            <a:r>
              <a:rPr lang="en-US" altLang="ja-JP" sz="3600" b="1" dirty="0"/>
              <a:t>I must go at </a:t>
            </a:r>
            <a:r>
              <a:rPr lang="en-US" altLang="ja-JP" sz="3600" b="1" u="sng" dirty="0"/>
              <a:t>       </a:t>
            </a:r>
            <a:r>
              <a:rPr lang="en-US" altLang="ja-JP" sz="3600" b="1" dirty="0"/>
              <a:t>o’clock.  Do you want to come</a:t>
            </a:r>
            <a:r>
              <a:rPr lang="en-US" altLang="ja-JP" sz="3600" b="1" u="sng" dirty="0"/>
              <a:t>       </a:t>
            </a:r>
            <a:r>
              <a:rPr lang="en-US" altLang="ja-JP" sz="3600" b="1" dirty="0"/>
              <a:t>?</a:t>
            </a:r>
            <a:endParaRPr kumimoji="1" lang="ja-JP" altLang="en-US" sz="3600" b="1" dirty="0"/>
          </a:p>
        </p:txBody>
      </p:sp>
      <p:pic>
        <p:nvPicPr>
          <p:cNvPr id="12290" name="Picture 2" descr="cats clipart に対する画像結果">
            <a:extLst>
              <a:ext uri="{FF2B5EF4-FFF2-40B4-BE49-F238E27FC236}">
                <a16:creationId xmlns:a16="http://schemas.microsoft.com/office/drawing/2014/main" id="{9F21B7A1-D620-4124-972B-D54A5CCEA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106" y="369870"/>
            <a:ext cx="1567137" cy="171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523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E8E93E0-48BE-4FC6-97AF-210D726AEF48}"/>
              </a:ext>
            </a:extLst>
          </p:cNvPr>
          <p:cNvSpPr txBox="1"/>
          <p:nvPr/>
        </p:nvSpPr>
        <p:spPr>
          <a:xfrm>
            <a:off x="215757" y="369870"/>
            <a:ext cx="118358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3600" b="1" dirty="0">
                <a:solidFill>
                  <a:srgbClr val="FF0000"/>
                </a:solidFill>
              </a:rPr>
              <a:t>to, too or two?</a:t>
            </a:r>
          </a:p>
          <a:p>
            <a:endParaRPr kumimoji="1" lang="en-US" altLang="ja-JP" sz="3600" b="1" dirty="0"/>
          </a:p>
          <a:p>
            <a:r>
              <a:rPr lang="en-US" altLang="ja-JP" sz="3600" b="1" dirty="0"/>
              <a:t>I have </a:t>
            </a:r>
            <a:r>
              <a:rPr lang="en-US" altLang="ja-JP" sz="3600" b="1" dirty="0">
                <a:solidFill>
                  <a:srgbClr val="FF0000"/>
                </a:solidFill>
              </a:rPr>
              <a:t>two</a:t>
            </a:r>
            <a:r>
              <a:rPr lang="en-US" altLang="ja-JP" sz="3600" b="1" dirty="0"/>
              <a:t> cats called Micky and Minnie.</a:t>
            </a:r>
          </a:p>
          <a:p>
            <a:endParaRPr lang="en-US" altLang="ja-JP" sz="3600" b="1" dirty="0"/>
          </a:p>
          <a:p>
            <a:r>
              <a:rPr kumimoji="1" lang="en-US" altLang="ja-JP" sz="3600" b="1" dirty="0"/>
              <a:t>We went </a:t>
            </a:r>
            <a:r>
              <a:rPr kumimoji="1" lang="en-US" altLang="ja-JP" sz="3600" b="1" dirty="0">
                <a:solidFill>
                  <a:srgbClr val="FF0000"/>
                </a:solidFill>
              </a:rPr>
              <a:t>to</a:t>
            </a:r>
            <a:r>
              <a:rPr kumimoji="1" lang="en-US" altLang="ja-JP" sz="3600" b="1" dirty="0"/>
              <a:t> the mountains last summer.</a:t>
            </a:r>
          </a:p>
          <a:p>
            <a:endParaRPr kumimoji="1" lang="en-US" altLang="ja-JP" sz="3600" b="1" dirty="0"/>
          </a:p>
          <a:p>
            <a:r>
              <a:rPr lang="en-US" altLang="ja-JP" sz="3600" b="1" dirty="0"/>
              <a:t>There were </a:t>
            </a:r>
            <a:r>
              <a:rPr lang="en-US" altLang="ja-JP" sz="3600" b="1" u="sng" dirty="0"/>
              <a:t>        </a:t>
            </a:r>
            <a:r>
              <a:rPr lang="en-US" altLang="ja-JP" sz="3600" b="1" dirty="0"/>
              <a:t>many of us </a:t>
            </a:r>
            <a:r>
              <a:rPr lang="en-US" altLang="ja-JP" sz="3600" b="1" u="sng" dirty="0"/>
              <a:t>     </a:t>
            </a:r>
            <a:r>
              <a:rPr lang="en-US" altLang="ja-JP" sz="3600" b="1" dirty="0"/>
              <a:t>squeeze in the car.</a:t>
            </a:r>
          </a:p>
          <a:p>
            <a:endParaRPr kumimoji="1" lang="en-US" altLang="ja-JP" sz="3600" b="1" dirty="0"/>
          </a:p>
          <a:p>
            <a:r>
              <a:rPr lang="en-US" altLang="ja-JP" sz="3600" b="1" dirty="0"/>
              <a:t>I must go at </a:t>
            </a:r>
            <a:r>
              <a:rPr lang="en-US" altLang="ja-JP" sz="3600" b="1" u="sng" dirty="0"/>
              <a:t>       </a:t>
            </a:r>
            <a:r>
              <a:rPr lang="en-US" altLang="ja-JP" sz="3600" b="1" dirty="0"/>
              <a:t>o’clock.  Do you want to come</a:t>
            </a:r>
            <a:r>
              <a:rPr lang="en-US" altLang="ja-JP" sz="3600" b="1" u="sng" dirty="0"/>
              <a:t>       </a:t>
            </a:r>
            <a:r>
              <a:rPr lang="en-US" altLang="ja-JP" sz="3600" b="1" dirty="0"/>
              <a:t>?</a:t>
            </a:r>
            <a:endParaRPr kumimoji="1" lang="ja-JP" altLang="en-US" sz="3600" b="1" dirty="0"/>
          </a:p>
        </p:txBody>
      </p:sp>
      <p:pic>
        <p:nvPicPr>
          <p:cNvPr id="12290" name="Picture 2" descr="cats clipart に対する画像結果">
            <a:extLst>
              <a:ext uri="{FF2B5EF4-FFF2-40B4-BE49-F238E27FC236}">
                <a16:creationId xmlns:a16="http://schemas.microsoft.com/office/drawing/2014/main" id="{9F21B7A1-D620-4124-972B-D54A5CCEA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106" y="369870"/>
            <a:ext cx="1567137" cy="171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568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E8E93E0-48BE-4FC6-97AF-210D726AEF48}"/>
              </a:ext>
            </a:extLst>
          </p:cNvPr>
          <p:cNvSpPr txBox="1"/>
          <p:nvPr/>
        </p:nvSpPr>
        <p:spPr>
          <a:xfrm>
            <a:off x="215757" y="369870"/>
            <a:ext cx="118358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3600" b="1" dirty="0">
                <a:solidFill>
                  <a:srgbClr val="FF0000"/>
                </a:solidFill>
              </a:rPr>
              <a:t>to, too or two?</a:t>
            </a:r>
          </a:p>
          <a:p>
            <a:endParaRPr kumimoji="1" lang="en-US" altLang="ja-JP" sz="3600" b="1" dirty="0"/>
          </a:p>
          <a:p>
            <a:r>
              <a:rPr lang="en-US" altLang="ja-JP" sz="3600" b="1" dirty="0"/>
              <a:t>I have </a:t>
            </a:r>
            <a:r>
              <a:rPr lang="en-US" altLang="ja-JP" sz="3600" b="1" dirty="0">
                <a:solidFill>
                  <a:srgbClr val="FF0000"/>
                </a:solidFill>
              </a:rPr>
              <a:t>two</a:t>
            </a:r>
            <a:r>
              <a:rPr lang="en-US" altLang="ja-JP" sz="3600" b="1" dirty="0"/>
              <a:t> cats called Micky and Minnie.</a:t>
            </a:r>
          </a:p>
          <a:p>
            <a:endParaRPr lang="en-US" altLang="ja-JP" sz="3600" b="1" dirty="0"/>
          </a:p>
          <a:p>
            <a:r>
              <a:rPr kumimoji="1" lang="en-US" altLang="ja-JP" sz="3600" b="1" dirty="0"/>
              <a:t>We went </a:t>
            </a:r>
            <a:r>
              <a:rPr kumimoji="1" lang="en-US" altLang="ja-JP" sz="3600" b="1" dirty="0">
                <a:solidFill>
                  <a:srgbClr val="FF0000"/>
                </a:solidFill>
              </a:rPr>
              <a:t>to</a:t>
            </a:r>
            <a:r>
              <a:rPr kumimoji="1" lang="en-US" altLang="ja-JP" sz="3600" b="1" dirty="0"/>
              <a:t> the mountains last summer.</a:t>
            </a:r>
          </a:p>
          <a:p>
            <a:endParaRPr kumimoji="1" lang="en-US" altLang="ja-JP" sz="3600" b="1" dirty="0"/>
          </a:p>
          <a:p>
            <a:r>
              <a:rPr lang="en-US" altLang="ja-JP" sz="3600" b="1" dirty="0"/>
              <a:t>There were </a:t>
            </a:r>
            <a:r>
              <a:rPr lang="en-US" altLang="ja-JP" sz="3600" b="1" dirty="0">
                <a:solidFill>
                  <a:srgbClr val="FF0000"/>
                </a:solidFill>
              </a:rPr>
              <a:t>too</a:t>
            </a:r>
            <a:r>
              <a:rPr lang="en-US" altLang="ja-JP" sz="3600" b="1" dirty="0"/>
              <a:t> many of us </a:t>
            </a:r>
            <a:r>
              <a:rPr lang="en-US" altLang="ja-JP" sz="3600" b="1" u="sng" dirty="0"/>
              <a:t>     </a:t>
            </a:r>
            <a:r>
              <a:rPr lang="en-US" altLang="ja-JP" sz="3600" b="1" dirty="0"/>
              <a:t>squeeze in the car.</a:t>
            </a:r>
          </a:p>
          <a:p>
            <a:endParaRPr kumimoji="1" lang="en-US" altLang="ja-JP" sz="3600" b="1" dirty="0"/>
          </a:p>
          <a:p>
            <a:r>
              <a:rPr lang="en-US" altLang="ja-JP" sz="3600" b="1" dirty="0"/>
              <a:t>I must go at </a:t>
            </a:r>
            <a:r>
              <a:rPr lang="en-US" altLang="ja-JP" sz="3600" b="1" u="sng" dirty="0"/>
              <a:t>       </a:t>
            </a:r>
            <a:r>
              <a:rPr lang="en-US" altLang="ja-JP" sz="3600" b="1" dirty="0"/>
              <a:t>o’clock.  Do you want to come</a:t>
            </a:r>
            <a:r>
              <a:rPr lang="en-US" altLang="ja-JP" sz="3600" b="1" u="sng" dirty="0"/>
              <a:t>       </a:t>
            </a:r>
            <a:r>
              <a:rPr lang="en-US" altLang="ja-JP" sz="3600" b="1" dirty="0"/>
              <a:t>?</a:t>
            </a:r>
            <a:endParaRPr kumimoji="1" lang="ja-JP" altLang="en-US" sz="3600" b="1" dirty="0"/>
          </a:p>
        </p:txBody>
      </p:sp>
      <p:pic>
        <p:nvPicPr>
          <p:cNvPr id="12290" name="Picture 2" descr="cats clipart に対する画像結果">
            <a:extLst>
              <a:ext uri="{FF2B5EF4-FFF2-40B4-BE49-F238E27FC236}">
                <a16:creationId xmlns:a16="http://schemas.microsoft.com/office/drawing/2014/main" id="{9F21B7A1-D620-4124-972B-D54A5CCEA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106" y="369870"/>
            <a:ext cx="1567137" cy="171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69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E8E93E0-48BE-4FC6-97AF-210D726AEF48}"/>
              </a:ext>
            </a:extLst>
          </p:cNvPr>
          <p:cNvSpPr txBox="1"/>
          <p:nvPr/>
        </p:nvSpPr>
        <p:spPr>
          <a:xfrm>
            <a:off x="215757" y="369870"/>
            <a:ext cx="118358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3600" b="1" dirty="0">
                <a:solidFill>
                  <a:srgbClr val="FF0000"/>
                </a:solidFill>
              </a:rPr>
              <a:t>to, too or two?</a:t>
            </a:r>
          </a:p>
          <a:p>
            <a:endParaRPr kumimoji="1" lang="en-US" altLang="ja-JP" sz="3600" b="1" dirty="0"/>
          </a:p>
          <a:p>
            <a:r>
              <a:rPr lang="en-US" altLang="ja-JP" sz="3600" b="1" dirty="0"/>
              <a:t>I have </a:t>
            </a:r>
            <a:r>
              <a:rPr lang="en-US" altLang="ja-JP" sz="3600" b="1" dirty="0">
                <a:solidFill>
                  <a:srgbClr val="FF0000"/>
                </a:solidFill>
              </a:rPr>
              <a:t>two</a:t>
            </a:r>
            <a:r>
              <a:rPr lang="en-US" altLang="ja-JP" sz="3600" b="1" dirty="0"/>
              <a:t> cats called Micky and Minnie.</a:t>
            </a:r>
          </a:p>
          <a:p>
            <a:endParaRPr lang="en-US" altLang="ja-JP" sz="3600" b="1" dirty="0"/>
          </a:p>
          <a:p>
            <a:r>
              <a:rPr kumimoji="1" lang="en-US" altLang="ja-JP" sz="3600" b="1" dirty="0"/>
              <a:t>We went </a:t>
            </a:r>
            <a:r>
              <a:rPr kumimoji="1" lang="en-US" altLang="ja-JP" sz="3600" b="1" dirty="0">
                <a:solidFill>
                  <a:srgbClr val="FF0000"/>
                </a:solidFill>
              </a:rPr>
              <a:t>to</a:t>
            </a:r>
            <a:r>
              <a:rPr kumimoji="1" lang="en-US" altLang="ja-JP" sz="3600" b="1" dirty="0"/>
              <a:t> the mountains last summer.</a:t>
            </a:r>
          </a:p>
          <a:p>
            <a:endParaRPr kumimoji="1" lang="en-US" altLang="ja-JP" sz="3600" b="1" dirty="0"/>
          </a:p>
          <a:p>
            <a:r>
              <a:rPr lang="en-US" altLang="ja-JP" sz="3600" b="1" dirty="0"/>
              <a:t>There were </a:t>
            </a:r>
            <a:r>
              <a:rPr lang="en-US" altLang="ja-JP" sz="3600" b="1" dirty="0">
                <a:solidFill>
                  <a:srgbClr val="FF0000"/>
                </a:solidFill>
              </a:rPr>
              <a:t>too</a:t>
            </a:r>
            <a:r>
              <a:rPr lang="en-US" altLang="ja-JP" sz="3600" b="1" dirty="0"/>
              <a:t> many of us </a:t>
            </a:r>
            <a:r>
              <a:rPr lang="en-US" altLang="ja-JP" sz="3600" b="1" dirty="0">
                <a:solidFill>
                  <a:srgbClr val="FF0000"/>
                </a:solidFill>
              </a:rPr>
              <a:t>to</a:t>
            </a:r>
            <a:r>
              <a:rPr lang="en-US" altLang="ja-JP" sz="3600" b="1" dirty="0"/>
              <a:t> squeeze in the car.</a:t>
            </a:r>
          </a:p>
          <a:p>
            <a:endParaRPr kumimoji="1" lang="en-US" altLang="ja-JP" sz="3600" b="1" dirty="0"/>
          </a:p>
          <a:p>
            <a:r>
              <a:rPr lang="en-US" altLang="ja-JP" sz="3600" b="1" dirty="0"/>
              <a:t>I must go at </a:t>
            </a:r>
            <a:r>
              <a:rPr lang="en-US" altLang="ja-JP" sz="3600" b="1" u="sng" dirty="0"/>
              <a:t>       </a:t>
            </a:r>
            <a:r>
              <a:rPr lang="en-US" altLang="ja-JP" sz="3600" b="1" dirty="0"/>
              <a:t>o’clock.  Do you want to come</a:t>
            </a:r>
            <a:r>
              <a:rPr lang="en-US" altLang="ja-JP" sz="3600" b="1" u="sng" dirty="0"/>
              <a:t>       </a:t>
            </a:r>
            <a:r>
              <a:rPr lang="en-US" altLang="ja-JP" sz="3600" b="1" dirty="0"/>
              <a:t>?</a:t>
            </a:r>
            <a:endParaRPr kumimoji="1" lang="ja-JP" altLang="en-US" sz="3600" b="1" dirty="0"/>
          </a:p>
        </p:txBody>
      </p:sp>
      <p:pic>
        <p:nvPicPr>
          <p:cNvPr id="12290" name="Picture 2" descr="cats clipart に対する画像結果">
            <a:extLst>
              <a:ext uri="{FF2B5EF4-FFF2-40B4-BE49-F238E27FC236}">
                <a16:creationId xmlns:a16="http://schemas.microsoft.com/office/drawing/2014/main" id="{9F21B7A1-D620-4124-972B-D54A5CCEA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106" y="369870"/>
            <a:ext cx="1567137" cy="171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593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E8E93E0-48BE-4FC6-97AF-210D726AEF48}"/>
              </a:ext>
            </a:extLst>
          </p:cNvPr>
          <p:cNvSpPr txBox="1"/>
          <p:nvPr/>
        </p:nvSpPr>
        <p:spPr>
          <a:xfrm>
            <a:off x="215757" y="369870"/>
            <a:ext cx="118358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3600" b="1" dirty="0">
                <a:solidFill>
                  <a:srgbClr val="FF0000"/>
                </a:solidFill>
              </a:rPr>
              <a:t>to, too or two?</a:t>
            </a:r>
          </a:p>
          <a:p>
            <a:endParaRPr kumimoji="1" lang="en-US" altLang="ja-JP" sz="3600" b="1" dirty="0"/>
          </a:p>
          <a:p>
            <a:r>
              <a:rPr lang="en-US" altLang="ja-JP" sz="3600" b="1" dirty="0"/>
              <a:t>I have </a:t>
            </a:r>
            <a:r>
              <a:rPr lang="en-US" altLang="ja-JP" sz="3600" b="1" dirty="0">
                <a:solidFill>
                  <a:srgbClr val="FF0000"/>
                </a:solidFill>
              </a:rPr>
              <a:t>two</a:t>
            </a:r>
            <a:r>
              <a:rPr lang="en-US" altLang="ja-JP" sz="3600" b="1" dirty="0"/>
              <a:t> cats called Micky and Minnie.</a:t>
            </a:r>
          </a:p>
          <a:p>
            <a:endParaRPr lang="en-US" altLang="ja-JP" sz="3600" b="1" dirty="0"/>
          </a:p>
          <a:p>
            <a:r>
              <a:rPr kumimoji="1" lang="en-US" altLang="ja-JP" sz="3600" b="1" dirty="0"/>
              <a:t>We went </a:t>
            </a:r>
            <a:r>
              <a:rPr kumimoji="1" lang="en-US" altLang="ja-JP" sz="3600" b="1" dirty="0">
                <a:solidFill>
                  <a:srgbClr val="FF0000"/>
                </a:solidFill>
              </a:rPr>
              <a:t>to</a:t>
            </a:r>
            <a:r>
              <a:rPr kumimoji="1" lang="en-US" altLang="ja-JP" sz="3600" b="1" dirty="0"/>
              <a:t> the mountains last summer.</a:t>
            </a:r>
          </a:p>
          <a:p>
            <a:endParaRPr kumimoji="1" lang="en-US" altLang="ja-JP" sz="3600" b="1" dirty="0"/>
          </a:p>
          <a:p>
            <a:r>
              <a:rPr lang="en-US" altLang="ja-JP" sz="3600" b="1" dirty="0"/>
              <a:t>There were </a:t>
            </a:r>
            <a:r>
              <a:rPr lang="en-US" altLang="ja-JP" sz="3600" b="1" dirty="0">
                <a:solidFill>
                  <a:srgbClr val="FF0000"/>
                </a:solidFill>
              </a:rPr>
              <a:t>too</a:t>
            </a:r>
            <a:r>
              <a:rPr lang="en-US" altLang="ja-JP" sz="3600" b="1" dirty="0"/>
              <a:t> many of us </a:t>
            </a:r>
            <a:r>
              <a:rPr lang="en-US" altLang="ja-JP" sz="3600" b="1" dirty="0">
                <a:solidFill>
                  <a:srgbClr val="FF0000"/>
                </a:solidFill>
              </a:rPr>
              <a:t>to</a:t>
            </a:r>
            <a:r>
              <a:rPr lang="en-US" altLang="ja-JP" sz="3600" b="1" dirty="0"/>
              <a:t> squeeze in the car.</a:t>
            </a:r>
          </a:p>
          <a:p>
            <a:endParaRPr kumimoji="1" lang="en-US" altLang="ja-JP" sz="3600" b="1" dirty="0"/>
          </a:p>
          <a:p>
            <a:r>
              <a:rPr lang="en-US" altLang="ja-JP" sz="3600" b="1" dirty="0"/>
              <a:t>I must go at </a:t>
            </a:r>
            <a:r>
              <a:rPr lang="en-US" altLang="ja-JP" sz="3600" b="1" dirty="0">
                <a:solidFill>
                  <a:srgbClr val="FF0000"/>
                </a:solidFill>
              </a:rPr>
              <a:t>two</a:t>
            </a:r>
            <a:r>
              <a:rPr lang="en-US" altLang="ja-JP" sz="3600" b="1" dirty="0"/>
              <a:t> o’clock.  Do you want to come</a:t>
            </a:r>
            <a:r>
              <a:rPr lang="en-US" altLang="ja-JP" sz="3600" b="1" u="sng" dirty="0"/>
              <a:t>       </a:t>
            </a:r>
            <a:r>
              <a:rPr lang="en-US" altLang="ja-JP" sz="3600" b="1" dirty="0"/>
              <a:t>?</a:t>
            </a:r>
            <a:endParaRPr kumimoji="1" lang="ja-JP" altLang="en-US" sz="3600" b="1" dirty="0"/>
          </a:p>
        </p:txBody>
      </p:sp>
      <p:pic>
        <p:nvPicPr>
          <p:cNvPr id="12290" name="Picture 2" descr="cats clipart に対する画像結果">
            <a:extLst>
              <a:ext uri="{FF2B5EF4-FFF2-40B4-BE49-F238E27FC236}">
                <a16:creationId xmlns:a16="http://schemas.microsoft.com/office/drawing/2014/main" id="{9F21B7A1-D620-4124-972B-D54A5CCEA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106" y="369870"/>
            <a:ext cx="1567137" cy="171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56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99815" y="1978210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Test 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31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EB5BCA-605E-4D26-BD18-648801C13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094" y="746452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EBD5C3-A60D-49BB-888A-D00CB07F6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8EE7430-E140-4250-8523-F8FF8417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111342" y="10"/>
            <a:ext cx="3080657" cy="453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E8E93E0-48BE-4FC6-97AF-210D726AEF48}"/>
              </a:ext>
            </a:extLst>
          </p:cNvPr>
          <p:cNvSpPr txBox="1"/>
          <p:nvPr/>
        </p:nvSpPr>
        <p:spPr>
          <a:xfrm>
            <a:off x="215757" y="369870"/>
            <a:ext cx="118358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3600" b="1" dirty="0">
                <a:solidFill>
                  <a:srgbClr val="FF0000"/>
                </a:solidFill>
              </a:rPr>
              <a:t>to, too or two?</a:t>
            </a:r>
          </a:p>
          <a:p>
            <a:endParaRPr kumimoji="1" lang="en-US" altLang="ja-JP" sz="3600" b="1" dirty="0"/>
          </a:p>
          <a:p>
            <a:r>
              <a:rPr lang="en-US" altLang="ja-JP" sz="3600" b="1" dirty="0"/>
              <a:t>I have </a:t>
            </a:r>
            <a:r>
              <a:rPr lang="en-US" altLang="ja-JP" sz="3600" b="1" dirty="0">
                <a:solidFill>
                  <a:srgbClr val="FF0000"/>
                </a:solidFill>
              </a:rPr>
              <a:t>two</a:t>
            </a:r>
            <a:r>
              <a:rPr lang="en-US" altLang="ja-JP" sz="3600" b="1" dirty="0"/>
              <a:t> cats called Micky and Minnie.</a:t>
            </a:r>
          </a:p>
          <a:p>
            <a:endParaRPr lang="en-US" altLang="ja-JP" sz="3600" b="1" dirty="0"/>
          </a:p>
          <a:p>
            <a:r>
              <a:rPr kumimoji="1" lang="en-US" altLang="ja-JP" sz="3600" b="1" dirty="0"/>
              <a:t>We went </a:t>
            </a:r>
            <a:r>
              <a:rPr kumimoji="1" lang="en-US" altLang="ja-JP" sz="3600" b="1" dirty="0">
                <a:solidFill>
                  <a:srgbClr val="FF0000"/>
                </a:solidFill>
              </a:rPr>
              <a:t>to</a:t>
            </a:r>
            <a:r>
              <a:rPr kumimoji="1" lang="en-US" altLang="ja-JP" sz="3600" b="1" dirty="0"/>
              <a:t> the mountains last summer.</a:t>
            </a:r>
          </a:p>
          <a:p>
            <a:endParaRPr kumimoji="1" lang="en-US" altLang="ja-JP" sz="3600" b="1" dirty="0"/>
          </a:p>
          <a:p>
            <a:r>
              <a:rPr lang="en-US" altLang="ja-JP" sz="3600" b="1" dirty="0"/>
              <a:t>There were </a:t>
            </a:r>
            <a:r>
              <a:rPr lang="en-US" altLang="ja-JP" sz="3600" b="1" dirty="0">
                <a:solidFill>
                  <a:srgbClr val="FF0000"/>
                </a:solidFill>
              </a:rPr>
              <a:t>too</a:t>
            </a:r>
            <a:r>
              <a:rPr lang="en-US" altLang="ja-JP" sz="3600" b="1" dirty="0"/>
              <a:t> many of us </a:t>
            </a:r>
            <a:r>
              <a:rPr lang="en-US" altLang="ja-JP" sz="3600" b="1" dirty="0">
                <a:solidFill>
                  <a:srgbClr val="FF0000"/>
                </a:solidFill>
              </a:rPr>
              <a:t>to</a:t>
            </a:r>
            <a:r>
              <a:rPr lang="en-US" altLang="ja-JP" sz="3600" b="1" dirty="0"/>
              <a:t> squeeze in the car.</a:t>
            </a:r>
          </a:p>
          <a:p>
            <a:endParaRPr kumimoji="1" lang="en-US" altLang="ja-JP" sz="3600" b="1" dirty="0"/>
          </a:p>
          <a:p>
            <a:r>
              <a:rPr lang="en-US" altLang="ja-JP" sz="3600" b="1" dirty="0"/>
              <a:t>I must go at </a:t>
            </a:r>
            <a:r>
              <a:rPr lang="en-US" altLang="ja-JP" sz="3600" b="1" dirty="0">
                <a:solidFill>
                  <a:srgbClr val="FF0000"/>
                </a:solidFill>
              </a:rPr>
              <a:t>two</a:t>
            </a:r>
            <a:r>
              <a:rPr lang="en-US" altLang="ja-JP" sz="3600" b="1" dirty="0"/>
              <a:t> o’clock.  Do you want to come </a:t>
            </a:r>
            <a:r>
              <a:rPr lang="en-US" altLang="ja-JP" sz="3600" b="1" dirty="0">
                <a:solidFill>
                  <a:srgbClr val="FF0000"/>
                </a:solidFill>
              </a:rPr>
              <a:t>too</a:t>
            </a:r>
            <a:r>
              <a:rPr lang="en-US" altLang="ja-JP" sz="3600" b="1" dirty="0"/>
              <a:t>?</a:t>
            </a:r>
            <a:endParaRPr kumimoji="1" lang="ja-JP" altLang="en-US" sz="3600" b="1" dirty="0"/>
          </a:p>
        </p:txBody>
      </p:sp>
      <p:pic>
        <p:nvPicPr>
          <p:cNvPr id="12290" name="Picture 2" descr="cats clipart に対する画像結果">
            <a:extLst>
              <a:ext uri="{FF2B5EF4-FFF2-40B4-BE49-F238E27FC236}">
                <a16:creationId xmlns:a16="http://schemas.microsoft.com/office/drawing/2014/main" id="{9F21B7A1-D620-4124-972B-D54A5CCEA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106" y="369870"/>
            <a:ext cx="1567137" cy="171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014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688182" y="406553"/>
            <a:ext cx="6379029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Prefixes.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424912" y="171477"/>
            <a:ext cx="4532442" cy="5159819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0808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95B0E09-6DF0-490E-9999-4FE6F1D4F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834" y="1663773"/>
            <a:ext cx="8862332" cy="4962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6942D3A-3164-47C4-A147-09F23E97DF5F}"/>
              </a:ext>
            </a:extLst>
          </p:cNvPr>
          <p:cNvSpPr txBox="1"/>
          <p:nvPr/>
        </p:nvSpPr>
        <p:spPr>
          <a:xfrm>
            <a:off x="2993571" y="1066801"/>
            <a:ext cx="2231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happy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D96809-08C4-4D90-9BE6-141DF3853DA9}"/>
              </a:ext>
            </a:extLst>
          </p:cNvPr>
          <p:cNvSpPr txBox="1"/>
          <p:nvPr/>
        </p:nvSpPr>
        <p:spPr>
          <a:xfrm>
            <a:off x="7086600" y="1066801"/>
            <a:ext cx="3015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u="heavy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happy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600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5F9593-361A-4A42-A8BC-1794C233E57D}"/>
              </a:ext>
            </a:extLst>
          </p:cNvPr>
          <p:cNvSpPr txBox="1"/>
          <p:nvPr/>
        </p:nvSpPr>
        <p:spPr>
          <a:xfrm>
            <a:off x="359228" y="1915885"/>
            <a:ext cx="114735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was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im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possible to walk along the path.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really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like writing stories in school.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Dad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packed the large suitcases.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Jason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understood what he had to do.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472DB2F-4989-4CE4-84F7-02CB607652D5}"/>
              </a:ext>
            </a:extLst>
          </p:cNvPr>
          <p:cNvSpPr txBox="1"/>
          <p:nvPr/>
        </p:nvSpPr>
        <p:spPr>
          <a:xfrm>
            <a:off x="1491343" y="307521"/>
            <a:ext cx="1034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dis-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mis-  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im-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521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688182" y="406553"/>
            <a:ext cx="6379029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learn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Suffixes.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424912" y="171477"/>
            <a:ext cx="4532442" cy="5159819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2131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779476" y="1268892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page1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Suffixes </a:t>
            </a:r>
            <a:r>
              <a:rPr kumimoji="1" lang="en-US" altLang="ja-JP" sz="54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&lt;</a:t>
            </a:r>
            <a:r>
              <a:rPr lang="en-US" altLang="ja-JP" sz="54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-</a:t>
            </a:r>
            <a:r>
              <a:rPr lang="en-US" altLang="ja-JP" sz="5400" b="1" dirty="0" err="1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ing</a:t>
            </a:r>
            <a:r>
              <a:rPr kumimoji="1" lang="en-US" altLang="ja-JP" sz="54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&gt;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7405361" y="343508"/>
            <a:ext cx="3694966" cy="369496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400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28236A1-7867-4621-93FA-A9CE30CE151B}"/>
              </a:ext>
            </a:extLst>
          </p:cNvPr>
          <p:cNvSpPr txBox="1"/>
          <p:nvPr/>
        </p:nvSpPr>
        <p:spPr>
          <a:xfrm>
            <a:off x="413228" y="610136"/>
            <a:ext cx="335965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knock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try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look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44" name="Picture 4" descr="fish clipart に対する画像結果">
            <a:extLst>
              <a:ext uri="{FF2B5EF4-FFF2-40B4-BE49-F238E27FC236}">
                <a16:creationId xmlns:a16="http://schemas.microsoft.com/office/drawing/2014/main" id="{C6FDF6E6-8D2A-4686-B6E3-A6F4D0D9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3503" y="77494"/>
            <a:ext cx="1040784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ish clipart に対する画像結果">
            <a:extLst>
              <a:ext uri="{FF2B5EF4-FFF2-40B4-BE49-F238E27FC236}">
                <a16:creationId xmlns:a16="http://schemas.microsoft.com/office/drawing/2014/main" id="{A2AA4244-F590-4CC9-A318-71DC2CBC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48" y="77494"/>
            <a:ext cx="864815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fish clipart に対する画像結果">
            <a:extLst>
              <a:ext uri="{FF2B5EF4-FFF2-40B4-BE49-F238E27FC236}">
                <a16:creationId xmlns:a16="http://schemas.microsoft.com/office/drawing/2014/main" id="{DCA0F8B4-A552-4AF5-8C50-E80C4058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907" y="77494"/>
            <a:ext cx="791137" cy="6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F7C7D02C-0FD9-49A3-8132-CF1029F8D50C}"/>
              </a:ext>
            </a:extLst>
          </p:cNvPr>
          <p:cNvSpPr/>
          <p:nvPr/>
        </p:nvSpPr>
        <p:spPr>
          <a:xfrm>
            <a:off x="1204365" y="77494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9EAB1C-3814-4549-9E6B-D49F364022BD}"/>
              </a:ext>
            </a:extLst>
          </p:cNvPr>
          <p:cNvSpPr txBox="1"/>
          <p:nvPr/>
        </p:nvSpPr>
        <p:spPr>
          <a:xfrm>
            <a:off x="1939088" y="77494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A</a:t>
            </a:r>
            <a:endParaRPr kumimoji="1" lang="ja-JP" altLang="en-US" sz="3600" b="1" dirty="0"/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1B79F7BA-DCA0-4BA0-BEE6-FE7FB79C8E0B}"/>
              </a:ext>
            </a:extLst>
          </p:cNvPr>
          <p:cNvSpPr/>
          <p:nvPr/>
        </p:nvSpPr>
        <p:spPr>
          <a:xfrm>
            <a:off x="5498147" y="77494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B119148-7411-4090-B940-64CB374BFE86}"/>
              </a:ext>
            </a:extLst>
          </p:cNvPr>
          <p:cNvSpPr txBox="1"/>
          <p:nvPr/>
        </p:nvSpPr>
        <p:spPr>
          <a:xfrm>
            <a:off x="6215283" y="45966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B</a:t>
            </a:r>
            <a:endParaRPr kumimoji="1" lang="ja-JP" altLang="en-US" sz="36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C3421D9-0716-4AFE-93BB-B8FCAE15C11E}"/>
              </a:ext>
            </a:extLst>
          </p:cNvPr>
          <p:cNvSpPr txBox="1"/>
          <p:nvPr/>
        </p:nvSpPr>
        <p:spPr>
          <a:xfrm>
            <a:off x="9874484" y="77493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C</a:t>
            </a:r>
            <a:endParaRPr kumimoji="1" lang="ja-JP" altLang="en-US" sz="3600" b="1" dirty="0"/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0E1EB52F-0A98-4C9F-9FB0-962BC174D9FA}"/>
              </a:ext>
            </a:extLst>
          </p:cNvPr>
          <p:cNvSpPr/>
          <p:nvPr/>
        </p:nvSpPr>
        <p:spPr>
          <a:xfrm>
            <a:off x="9055727" y="129809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0796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28236A1-7867-4621-93FA-A9CE30CE151B}"/>
              </a:ext>
            </a:extLst>
          </p:cNvPr>
          <p:cNvSpPr txBox="1"/>
          <p:nvPr/>
        </p:nvSpPr>
        <p:spPr>
          <a:xfrm>
            <a:off x="413228" y="610136"/>
            <a:ext cx="335965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knock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knock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try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look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44" name="Picture 4" descr="fish clipart に対する画像結果">
            <a:extLst>
              <a:ext uri="{FF2B5EF4-FFF2-40B4-BE49-F238E27FC236}">
                <a16:creationId xmlns:a16="http://schemas.microsoft.com/office/drawing/2014/main" id="{C6FDF6E6-8D2A-4686-B6E3-A6F4D0D9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3503" y="77494"/>
            <a:ext cx="1040784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ish clipart に対する画像結果">
            <a:extLst>
              <a:ext uri="{FF2B5EF4-FFF2-40B4-BE49-F238E27FC236}">
                <a16:creationId xmlns:a16="http://schemas.microsoft.com/office/drawing/2014/main" id="{A2AA4244-F590-4CC9-A318-71DC2CBC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48" y="77494"/>
            <a:ext cx="864815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fish clipart に対する画像結果">
            <a:extLst>
              <a:ext uri="{FF2B5EF4-FFF2-40B4-BE49-F238E27FC236}">
                <a16:creationId xmlns:a16="http://schemas.microsoft.com/office/drawing/2014/main" id="{DCA0F8B4-A552-4AF5-8C50-E80C4058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907" y="77494"/>
            <a:ext cx="791137" cy="6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F7C7D02C-0FD9-49A3-8132-CF1029F8D50C}"/>
              </a:ext>
            </a:extLst>
          </p:cNvPr>
          <p:cNvSpPr/>
          <p:nvPr/>
        </p:nvSpPr>
        <p:spPr>
          <a:xfrm>
            <a:off x="1204365" y="77494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9EAB1C-3814-4549-9E6B-D49F364022BD}"/>
              </a:ext>
            </a:extLst>
          </p:cNvPr>
          <p:cNvSpPr txBox="1"/>
          <p:nvPr/>
        </p:nvSpPr>
        <p:spPr>
          <a:xfrm>
            <a:off x="1939088" y="77494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A</a:t>
            </a:r>
            <a:endParaRPr kumimoji="1" lang="ja-JP" altLang="en-US" sz="3600" b="1" dirty="0"/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1B79F7BA-DCA0-4BA0-BEE6-FE7FB79C8E0B}"/>
              </a:ext>
            </a:extLst>
          </p:cNvPr>
          <p:cNvSpPr/>
          <p:nvPr/>
        </p:nvSpPr>
        <p:spPr>
          <a:xfrm>
            <a:off x="5498147" y="77494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B119148-7411-4090-B940-64CB374BFE86}"/>
              </a:ext>
            </a:extLst>
          </p:cNvPr>
          <p:cNvSpPr txBox="1"/>
          <p:nvPr/>
        </p:nvSpPr>
        <p:spPr>
          <a:xfrm>
            <a:off x="6215283" y="45966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B</a:t>
            </a:r>
            <a:endParaRPr kumimoji="1" lang="ja-JP" altLang="en-US" sz="36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C3421D9-0716-4AFE-93BB-B8FCAE15C11E}"/>
              </a:ext>
            </a:extLst>
          </p:cNvPr>
          <p:cNvSpPr txBox="1"/>
          <p:nvPr/>
        </p:nvSpPr>
        <p:spPr>
          <a:xfrm>
            <a:off x="9874484" y="77493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C</a:t>
            </a:r>
            <a:endParaRPr kumimoji="1" lang="ja-JP" altLang="en-US" sz="3600" b="1" dirty="0"/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0E1EB52F-0A98-4C9F-9FB0-962BC174D9FA}"/>
              </a:ext>
            </a:extLst>
          </p:cNvPr>
          <p:cNvSpPr/>
          <p:nvPr/>
        </p:nvSpPr>
        <p:spPr>
          <a:xfrm>
            <a:off x="9055727" y="129809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335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28236A1-7867-4621-93FA-A9CE30CE151B}"/>
              </a:ext>
            </a:extLst>
          </p:cNvPr>
          <p:cNvSpPr txBox="1"/>
          <p:nvPr/>
        </p:nvSpPr>
        <p:spPr>
          <a:xfrm>
            <a:off x="413228" y="610136"/>
            <a:ext cx="335965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knock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knock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try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look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44" name="Picture 4" descr="fish clipart に対する画像結果">
            <a:extLst>
              <a:ext uri="{FF2B5EF4-FFF2-40B4-BE49-F238E27FC236}">
                <a16:creationId xmlns:a16="http://schemas.microsoft.com/office/drawing/2014/main" id="{C6FDF6E6-8D2A-4686-B6E3-A6F4D0D9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3503" y="77494"/>
            <a:ext cx="1040784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ish clipart に対する画像結果">
            <a:extLst>
              <a:ext uri="{FF2B5EF4-FFF2-40B4-BE49-F238E27FC236}">
                <a16:creationId xmlns:a16="http://schemas.microsoft.com/office/drawing/2014/main" id="{A2AA4244-F590-4CC9-A318-71DC2CBC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48" y="77494"/>
            <a:ext cx="864815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fish clipart に対する画像結果">
            <a:extLst>
              <a:ext uri="{FF2B5EF4-FFF2-40B4-BE49-F238E27FC236}">
                <a16:creationId xmlns:a16="http://schemas.microsoft.com/office/drawing/2014/main" id="{DCA0F8B4-A552-4AF5-8C50-E80C4058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907" y="77494"/>
            <a:ext cx="791137" cy="6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F7C7D02C-0FD9-49A3-8132-CF1029F8D50C}"/>
              </a:ext>
            </a:extLst>
          </p:cNvPr>
          <p:cNvSpPr/>
          <p:nvPr/>
        </p:nvSpPr>
        <p:spPr>
          <a:xfrm>
            <a:off x="1204365" y="77494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9EAB1C-3814-4549-9E6B-D49F364022BD}"/>
              </a:ext>
            </a:extLst>
          </p:cNvPr>
          <p:cNvSpPr txBox="1"/>
          <p:nvPr/>
        </p:nvSpPr>
        <p:spPr>
          <a:xfrm>
            <a:off x="1939088" y="77494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A</a:t>
            </a:r>
            <a:endParaRPr kumimoji="1" lang="ja-JP" altLang="en-US" sz="3600" b="1" dirty="0"/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1B79F7BA-DCA0-4BA0-BEE6-FE7FB79C8E0B}"/>
              </a:ext>
            </a:extLst>
          </p:cNvPr>
          <p:cNvSpPr/>
          <p:nvPr/>
        </p:nvSpPr>
        <p:spPr>
          <a:xfrm>
            <a:off x="5498147" y="77494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B119148-7411-4090-B940-64CB374BFE86}"/>
              </a:ext>
            </a:extLst>
          </p:cNvPr>
          <p:cNvSpPr txBox="1"/>
          <p:nvPr/>
        </p:nvSpPr>
        <p:spPr>
          <a:xfrm>
            <a:off x="6215283" y="45966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B</a:t>
            </a:r>
            <a:endParaRPr kumimoji="1" lang="ja-JP" altLang="en-US" sz="36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C3421D9-0716-4AFE-93BB-B8FCAE15C11E}"/>
              </a:ext>
            </a:extLst>
          </p:cNvPr>
          <p:cNvSpPr txBox="1"/>
          <p:nvPr/>
        </p:nvSpPr>
        <p:spPr>
          <a:xfrm>
            <a:off x="9874484" y="77493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C</a:t>
            </a:r>
            <a:endParaRPr kumimoji="1" lang="ja-JP" altLang="en-US" sz="3600" b="1" dirty="0"/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0E1EB52F-0A98-4C9F-9FB0-962BC174D9FA}"/>
              </a:ext>
            </a:extLst>
          </p:cNvPr>
          <p:cNvSpPr/>
          <p:nvPr/>
        </p:nvSpPr>
        <p:spPr>
          <a:xfrm>
            <a:off x="9055727" y="129809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7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28236A1-7867-4621-93FA-A9CE30CE151B}"/>
              </a:ext>
            </a:extLst>
          </p:cNvPr>
          <p:cNvSpPr txBox="1"/>
          <p:nvPr/>
        </p:nvSpPr>
        <p:spPr>
          <a:xfrm>
            <a:off x="413228" y="610136"/>
            <a:ext cx="335965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knock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knock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try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try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look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44" name="Picture 4" descr="fish clipart に対する画像結果">
            <a:extLst>
              <a:ext uri="{FF2B5EF4-FFF2-40B4-BE49-F238E27FC236}">
                <a16:creationId xmlns:a16="http://schemas.microsoft.com/office/drawing/2014/main" id="{C6FDF6E6-8D2A-4686-B6E3-A6F4D0D9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3503" y="77494"/>
            <a:ext cx="1040784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ish clipart に対する画像結果">
            <a:extLst>
              <a:ext uri="{FF2B5EF4-FFF2-40B4-BE49-F238E27FC236}">
                <a16:creationId xmlns:a16="http://schemas.microsoft.com/office/drawing/2014/main" id="{A2AA4244-F590-4CC9-A318-71DC2CBC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48" y="77494"/>
            <a:ext cx="864815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fish clipart に対する画像結果">
            <a:extLst>
              <a:ext uri="{FF2B5EF4-FFF2-40B4-BE49-F238E27FC236}">
                <a16:creationId xmlns:a16="http://schemas.microsoft.com/office/drawing/2014/main" id="{DCA0F8B4-A552-4AF5-8C50-E80C4058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907" y="77494"/>
            <a:ext cx="791137" cy="6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F7C7D02C-0FD9-49A3-8132-CF1029F8D50C}"/>
              </a:ext>
            </a:extLst>
          </p:cNvPr>
          <p:cNvSpPr/>
          <p:nvPr/>
        </p:nvSpPr>
        <p:spPr>
          <a:xfrm>
            <a:off x="1204365" y="77494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9EAB1C-3814-4549-9E6B-D49F364022BD}"/>
              </a:ext>
            </a:extLst>
          </p:cNvPr>
          <p:cNvSpPr txBox="1"/>
          <p:nvPr/>
        </p:nvSpPr>
        <p:spPr>
          <a:xfrm>
            <a:off x="1939088" y="77494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A</a:t>
            </a:r>
            <a:endParaRPr kumimoji="1" lang="ja-JP" altLang="en-US" sz="3600" b="1" dirty="0"/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1B79F7BA-DCA0-4BA0-BEE6-FE7FB79C8E0B}"/>
              </a:ext>
            </a:extLst>
          </p:cNvPr>
          <p:cNvSpPr/>
          <p:nvPr/>
        </p:nvSpPr>
        <p:spPr>
          <a:xfrm>
            <a:off x="5498147" y="77494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B119148-7411-4090-B940-64CB374BFE86}"/>
              </a:ext>
            </a:extLst>
          </p:cNvPr>
          <p:cNvSpPr txBox="1"/>
          <p:nvPr/>
        </p:nvSpPr>
        <p:spPr>
          <a:xfrm>
            <a:off x="6215283" y="45966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B</a:t>
            </a:r>
            <a:endParaRPr kumimoji="1" lang="ja-JP" altLang="en-US" sz="36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C3421D9-0716-4AFE-93BB-B8FCAE15C11E}"/>
              </a:ext>
            </a:extLst>
          </p:cNvPr>
          <p:cNvSpPr txBox="1"/>
          <p:nvPr/>
        </p:nvSpPr>
        <p:spPr>
          <a:xfrm>
            <a:off x="9874484" y="77493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C</a:t>
            </a:r>
            <a:endParaRPr kumimoji="1" lang="ja-JP" altLang="en-US" sz="3600" b="1" dirty="0"/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0E1EB52F-0A98-4C9F-9FB0-962BC174D9FA}"/>
              </a:ext>
            </a:extLst>
          </p:cNvPr>
          <p:cNvSpPr/>
          <p:nvPr/>
        </p:nvSpPr>
        <p:spPr>
          <a:xfrm>
            <a:off x="9055727" y="129809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5004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005477" y="245610"/>
            <a:ext cx="4867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grub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693228" y="60944"/>
            <a:ext cx="6243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897085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28236A1-7867-4621-93FA-A9CE30CE151B}"/>
              </a:ext>
            </a:extLst>
          </p:cNvPr>
          <p:cNvSpPr txBox="1"/>
          <p:nvPr/>
        </p:nvSpPr>
        <p:spPr>
          <a:xfrm>
            <a:off x="413228" y="610136"/>
            <a:ext cx="335965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knock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knock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try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try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look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look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44" name="Picture 4" descr="fish clipart に対する画像結果">
            <a:extLst>
              <a:ext uri="{FF2B5EF4-FFF2-40B4-BE49-F238E27FC236}">
                <a16:creationId xmlns:a16="http://schemas.microsoft.com/office/drawing/2014/main" id="{C6FDF6E6-8D2A-4686-B6E3-A6F4D0D9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3503" y="77494"/>
            <a:ext cx="1040784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ish clipart に対する画像結果">
            <a:extLst>
              <a:ext uri="{FF2B5EF4-FFF2-40B4-BE49-F238E27FC236}">
                <a16:creationId xmlns:a16="http://schemas.microsoft.com/office/drawing/2014/main" id="{A2AA4244-F590-4CC9-A318-71DC2CBC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48" y="77494"/>
            <a:ext cx="864815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fish clipart に対する画像結果">
            <a:extLst>
              <a:ext uri="{FF2B5EF4-FFF2-40B4-BE49-F238E27FC236}">
                <a16:creationId xmlns:a16="http://schemas.microsoft.com/office/drawing/2014/main" id="{DCA0F8B4-A552-4AF5-8C50-E80C4058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907" y="77494"/>
            <a:ext cx="791137" cy="6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F7C7D02C-0FD9-49A3-8132-CF1029F8D50C}"/>
              </a:ext>
            </a:extLst>
          </p:cNvPr>
          <p:cNvSpPr/>
          <p:nvPr/>
        </p:nvSpPr>
        <p:spPr>
          <a:xfrm>
            <a:off x="1204365" y="77494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9EAB1C-3814-4549-9E6B-D49F364022BD}"/>
              </a:ext>
            </a:extLst>
          </p:cNvPr>
          <p:cNvSpPr txBox="1"/>
          <p:nvPr/>
        </p:nvSpPr>
        <p:spPr>
          <a:xfrm>
            <a:off x="1939088" y="77494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A</a:t>
            </a:r>
            <a:endParaRPr kumimoji="1" lang="ja-JP" altLang="en-US" sz="3600" b="1" dirty="0"/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1B79F7BA-DCA0-4BA0-BEE6-FE7FB79C8E0B}"/>
              </a:ext>
            </a:extLst>
          </p:cNvPr>
          <p:cNvSpPr/>
          <p:nvPr/>
        </p:nvSpPr>
        <p:spPr>
          <a:xfrm>
            <a:off x="5498147" y="77494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B119148-7411-4090-B940-64CB374BFE86}"/>
              </a:ext>
            </a:extLst>
          </p:cNvPr>
          <p:cNvSpPr txBox="1"/>
          <p:nvPr/>
        </p:nvSpPr>
        <p:spPr>
          <a:xfrm>
            <a:off x="6215283" y="45966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B</a:t>
            </a:r>
            <a:endParaRPr kumimoji="1" lang="ja-JP" altLang="en-US" sz="36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C3421D9-0716-4AFE-93BB-B8FCAE15C11E}"/>
              </a:ext>
            </a:extLst>
          </p:cNvPr>
          <p:cNvSpPr txBox="1"/>
          <p:nvPr/>
        </p:nvSpPr>
        <p:spPr>
          <a:xfrm>
            <a:off x="9874484" y="77493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C</a:t>
            </a:r>
            <a:endParaRPr kumimoji="1" lang="ja-JP" altLang="en-US" sz="3600" b="1" dirty="0"/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0E1EB52F-0A98-4C9F-9FB0-962BC174D9FA}"/>
              </a:ext>
            </a:extLst>
          </p:cNvPr>
          <p:cNvSpPr/>
          <p:nvPr/>
        </p:nvSpPr>
        <p:spPr>
          <a:xfrm>
            <a:off x="9055727" y="129809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3782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28236A1-7867-4621-93FA-A9CE30CE151B}"/>
              </a:ext>
            </a:extLst>
          </p:cNvPr>
          <p:cNvSpPr txBox="1"/>
          <p:nvPr/>
        </p:nvSpPr>
        <p:spPr>
          <a:xfrm>
            <a:off x="413228" y="610136"/>
            <a:ext cx="335965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knock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knock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try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try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look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look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F74C46E-1F8B-4A38-806D-1E708B99A4B9}"/>
              </a:ext>
            </a:extLst>
          </p:cNvPr>
          <p:cNvSpPr txBox="1"/>
          <p:nvPr/>
        </p:nvSpPr>
        <p:spPr>
          <a:xfrm>
            <a:off x="4403552" y="610136"/>
            <a:ext cx="33596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sav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complet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jok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44" name="Picture 4" descr="fish clipart に対する画像結果">
            <a:extLst>
              <a:ext uri="{FF2B5EF4-FFF2-40B4-BE49-F238E27FC236}">
                <a16:creationId xmlns:a16="http://schemas.microsoft.com/office/drawing/2014/main" id="{C6FDF6E6-8D2A-4686-B6E3-A6F4D0D9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3503" y="77494"/>
            <a:ext cx="1040784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ish clipart に対する画像結果">
            <a:extLst>
              <a:ext uri="{FF2B5EF4-FFF2-40B4-BE49-F238E27FC236}">
                <a16:creationId xmlns:a16="http://schemas.microsoft.com/office/drawing/2014/main" id="{A2AA4244-F590-4CC9-A318-71DC2CBC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48" y="77494"/>
            <a:ext cx="864815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fish clipart に対する画像結果">
            <a:extLst>
              <a:ext uri="{FF2B5EF4-FFF2-40B4-BE49-F238E27FC236}">
                <a16:creationId xmlns:a16="http://schemas.microsoft.com/office/drawing/2014/main" id="{DCA0F8B4-A552-4AF5-8C50-E80C4058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907" y="77494"/>
            <a:ext cx="791137" cy="6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F7C7D02C-0FD9-49A3-8132-CF1029F8D50C}"/>
              </a:ext>
            </a:extLst>
          </p:cNvPr>
          <p:cNvSpPr/>
          <p:nvPr/>
        </p:nvSpPr>
        <p:spPr>
          <a:xfrm>
            <a:off x="1204365" y="77494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9EAB1C-3814-4549-9E6B-D49F364022BD}"/>
              </a:ext>
            </a:extLst>
          </p:cNvPr>
          <p:cNvSpPr txBox="1"/>
          <p:nvPr/>
        </p:nvSpPr>
        <p:spPr>
          <a:xfrm>
            <a:off x="1939088" y="77494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A</a:t>
            </a:r>
            <a:endParaRPr kumimoji="1" lang="ja-JP" altLang="en-US" sz="3600" b="1" dirty="0"/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1B79F7BA-DCA0-4BA0-BEE6-FE7FB79C8E0B}"/>
              </a:ext>
            </a:extLst>
          </p:cNvPr>
          <p:cNvSpPr/>
          <p:nvPr/>
        </p:nvSpPr>
        <p:spPr>
          <a:xfrm>
            <a:off x="5498147" y="77494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B119148-7411-4090-B940-64CB374BFE86}"/>
              </a:ext>
            </a:extLst>
          </p:cNvPr>
          <p:cNvSpPr txBox="1"/>
          <p:nvPr/>
        </p:nvSpPr>
        <p:spPr>
          <a:xfrm>
            <a:off x="6215283" y="45966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B</a:t>
            </a:r>
            <a:endParaRPr kumimoji="1" lang="ja-JP" altLang="en-US" sz="36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C3421D9-0716-4AFE-93BB-B8FCAE15C11E}"/>
              </a:ext>
            </a:extLst>
          </p:cNvPr>
          <p:cNvSpPr txBox="1"/>
          <p:nvPr/>
        </p:nvSpPr>
        <p:spPr>
          <a:xfrm>
            <a:off x="9874484" y="77493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C</a:t>
            </a:r>
            <a:endParaRPr kumimoji="1" lang="ja-JP" altLang="en-US" sz="3600" b="1" dirty="0"/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0E1EB52F-0A98-4C9F-9FB0-962BC174D9FA}"/>
              </a:ext>
            </a:extLst>
          </p:cNvPr>
          <p:cNvSpPr/>
          <p:nvPr/>
        </p:nvSpPr>
        <p:spPr>
          <a:xfrm>
            <a:off x="9055727" y="129809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537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28236A1-7867-4621-93FA-A9CE30CE151B}"/>
              </a:ext>
            </a:extLst>
          </p:cNvPr>
          <p:cNvSpPr txBox="1"/>
          <p:nvPr/>
        </p:nvSpPr>
        <p:spPr>
          <a:xfrm>
            <a:off x="413228" y="610136"/>
            <a:ext cx="335965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knock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knock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try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try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look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look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F74C46E-1F8B-4A38-806D-1E708B99A4B9}"/>
              </a:ext>
            </a:extLst>
          </p:cNvPr>
          <p:cNvSpPr txBox="1"/>
          <p:nvPr/>
        </p:nvSpPr>
        <p:spPr>
          <a:xfrm>
            <a:off x="4403552" y="610136"/>
            <a:ext cx="33596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sav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sav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complet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jok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44" name="Picture 4" descr="fish clipart に対する画像結果">
            <a:extLst>
              <a:ext uri="{FF2B5EF4-FFF2-40B4-BE49-F238E27FC236}">
                <a16:creationId xmlns:a16="http://schemas.microsoft.com/office/drawing/2014/main" id="{C6FDF6E6-8D2A-4686-B6E3-A6F4D0D9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3503" y="77494"/>
            <a:ext cx="1040784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ish clipart に対する画像結果">
            <a:extLst>
              <a:ext uri="{FF2B5EF4-FFF2-40B4-BE49-F238E27FC236}">
                <a16:creationId xmlns:a16="http://schemas.microsoft.com/office/drawing/2014/main" id="{A2AA4244-F590-4CC9-A318-71DC2CBC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48" y="77494"/>
            <a:ext cx="864815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fish clipart に対する画像結果">
            <a:extLst>
              <a:ext uri="{FF2B5EF4-FFF2-40B4-BE49-F238E27FC236}">
                <a16:creationId xmlns:a16="http://schemas.microsoft.com/office/drawing/2014/main" id="{DCA0F8B4-A552-4AF5-8C50-E80C4058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907" y="77494"/>
            <a:ext cx="791137" cy="6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F7C7D02C-0FD9-49A3-8132-CF1029F8D50C}"/>
              </a:ext>
            </a:extLst>
          </p:cNvPr>
          <p:cNvSpPr/>
          <p:nvPr/>
        </p:nvSpPr>
        <p:spPr>
          <a:xfrm>
            <a:off x="1204365" y="77494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9EAB1C-3814-4549-9E6B-D49F364022BD}"/>
              </a:ext>
            </a:extLst>
          </p:cNvPr>
          <p:cNvSpPr txBox="1"/>
          <p:nvPr/>
        </p:nvSpPr>
        <p:spPr>
          <a:xfrm>
            <a:off x="1939088" y="77494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A</a:t>
            </a:r>
            <a:endParaRPr kumimoji="1" lang="ja-JP" altLang="en-US" sz="3600" b="1" dirty="0"/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1B79F7BA-DCA0-4BA0-BEE6-FE7FB79C8E0B}"/>
              </a:ext>
            </a:extLst>
          </p:cNvPr>
          <p:cNvSpPr/>
          <p:nvPr/>
        </p:nvSpPr>
        <p:spPr>
          <a:xfrm>
            <a:off x="5498147" y="77494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B119148-7411-4090-B940-64CB374BFE86}"/>
              </a:ext>
            </a:extLst>
          </p:cNvPr>
          <p:cNvSpPr txBox="1"/>
          <p:nvPr/>
        </p:nvSpPr>
        <p:spPr>
          <a:xfrm>
            <a:off x="6215283" y="45966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B</a:t>
            </a:r>
            <a:endParaRPr kumimoji="1" lang="ja-JP" altLang="en-US" sz="36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C3421D9-0716-4AFE-93BB-B8FCAE15C11E}"/>
              </a:ext>
            </a:extLst>
          </p:cNvPr>
          <p:cNvSpPr txBox="1"/>
          <p:nvPr/>
        </p:nvSpPr>
        <p:spPr>
          <a:xfrm>
            <a:off x="9874484" y="77493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C</a:t>
            </a:r>
            <a:endParaRPr kumimoji="1" lang="ja-JP" altLang="en-US" sz="3600" b="1" dirty="0"/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0E1EB52F-0A98-4C9F-9FB0-962BC174D9FA}"/>
              </a:ext>
            </a:extLst>
          </p:cNvPr>
          <p:cNvSpPr/>
          <p:nvPr/>
        </p:nvSpPr>
        <p:spPr>
          <a:xfrm>
            <a:off x="9055727" y="129809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283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28236A1-7867-4621-93FA-A9CE30CE151B}"/>
              </a:ext>
            </a:extLst>
          </p:cNvPr>
          <p:cNvSpPr txBox="1"/>
          <p:nvPr/>
        </p:nvSpPr>
        <p:spPr>
          <a:xfrm>
            <a:off x="413228" y="610136"/>
            <a:ext cx="335965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knock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knock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try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try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look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look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F74C46E-1F8B-4A38-806D-1E708B99A4B9}"/>
              </a:ext>
            </a:extLst>
          </p:cNvPr>
          <p:cNvSpPr txBox="1"/>
          <p:nvPr/>
        </p:nvSpPr>
        <p:spPr>
          <a:xfrm>
            <a:off x="4403552" y="610136"/>
            <a:ext cx="33596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sav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sav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complet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complet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jok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44" name="Picture 4" descr="fish clipart に対する画像結果">
            <a:extLst>
              <a:ext uri="{FF2B5EF4-FFF2-40B4-BE49-F238E27FC236}">
                <a16:creationId xmlns:a16="http://schemas.microsoft.com/office/drawing/2014/main" id="{C6FDF6E6-8D2A-4686-B6E3-A6F4D0D9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3503" y="77494"/>
            <a:ext cx="1040784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ish clipart に対する画像結果">
            <a:extLst>
              <a:ext uri="{FF2B5EF4-FFF2-40B4-BE49-F238E27FC236}">
                <a16:creationId xmlns:a16="http://schemas.microsoft.com/office/drawing/2014/main" id="{A2AA4244-F590-4CC9-A318-71DC2CBC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48" y="77494"/>
            <a:ext cx="864815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fish clipart に対する画像結果">
            <a:extLst>
              <a:ext uri="{FF2B5EF4-FFF2-40B4-BE49-F238E27FC236}">
                <a16:creationId xmlns:a16="http://schemas.microsoft.com/office/drawing/2014/main" id="{DCA0F8B4-A552-4AF5-8C50-E80C4058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907" y="77494"/>
            <a:ext cx="791137" cy="6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F7C7D02C-0FD9-49A3-8132-CF1029F8D50C}"/>
              </a:ext>
            </a:extLst>
          </p:cNvPr>
          <p:cNvSpPr/>
          <p:nvPr/>
        </p:nvSpPr>
        <p:spPr>
          <a:xfrm>
            <a:off x="1204365" y="77494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9EAB1C-3814-4549-9E6B-D49F364022BD}"/>
              </a:ext>
            </a:extLst>
          </p:cNvPr>
          <p:cNvSpPr txBox="1"/>
          <p:nvPr/>
        </p:nvSpPr>
        <p:spPr>
          <a:xfrm>
            <a:off x="1939088" y="77494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A</a:t>
            </a:r>
            <a:endParaRPr kumimoji="1" lang="ja-JP" altLang="en-US" sz="3600" b="1" dirty="0"/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1B79F7BA-DCA0-4BA0-BEE6-FE7FB79C8E0B}"/>
              </a:ext>
            </a:extLst>
          </p:cNvPr>
          <p:cNvSpPr/>
          <p:nvPr/>
        </p:nvSpPr>
        <p:spPr>
          <a:xfrm>
            <a:off x="5498147" y="77494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B119148-7411-4090-B940-64CB374BFE86}"/>
              </a:ext>
            </a:extLst>
          </p:cNvPr>
          <p:cNvSpPr txBox="1"/>
          <p:nvPr/>
        </p:nvSpPr>
        <p:spPr>
          <a:xfrm>
            <a:off x="6215283" y="45966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B</a:t>
            </a:r>
            <a:endParaRPr kumimoji="1" lang="ja-JP" altLang="en-US" sz="36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C3421D9-0716-4AFE-93BB-B8FCAE15C11E}"/>
              </a:ext>
            </a:extLst>
          </p:cNvPr>
          <p:cNvSpPr txBox="1"/>
          <p:nvPr/>
        </p:nvSpPr>
        <p:spPr>
          <a:xfrm>
            <a:off x="9874484" y="77493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C</a:t>
            </a:r>
            <a:endParaRPr kumimoji="1" lang="ja-JP" altLang="en-US" sz="3600" b="1" dirty="0"/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0E1EB52F-0A98-4C9F-9FB0-962BC174D9FA}"/>
              </a:ext>
            </a:extLst>
          </p:cNvPr>
          <p:cNvSpPr/>
          <p:nvPr/>
        </p:nvSpPr>
        <p:spPr>
          <a:xfrm>
            <a:off x="9055727" y="129809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8565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28236A1-7867-4621-93FA-A9CE30CE151B}"/>
              </a:ext>
            </a:extLst>
          </p:cNvPr>
          <p:cNvSpPr txBox="1"/>
          <p:nvPr/>
        </p:nvSpPr>
        <p:spPr>
          <a:xfrm>
            <a:off x="413228" y="610136"/>
            <a:ext cx="335965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knock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knock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try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try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look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look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F74C46E-1F8B-4A38-806D-1E708B99A4B9}"/>
              </a:ext>
            </a:extLst>
          </p:cNvPr>
          <p:cNvSpPr txBox="1"/>
          <p:nvPr/>
        </p:nvSpPr>
        <p:spPr>
          <a:xfrm>
            <a:off x="4403552" y="610136"/>
            <a:ext cx="33596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sav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sav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complet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complet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jok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44" name="Picture 4" descr="fish clipart に対する画像結果">
            <a:extLst>
              <a:ext uri="{FF2B5EF4-FFF2-40B4-BE49-F238E27FC236}">
                <a16:creationId xmlns:a16="http://schemas.microsoft.com/office/drawing/2014/main" id="{C6FDF6E6-8D2A-4686-B6E3-A6F4D0D9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3503" y="77494"/>
            <a:ext cx="1040784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ish clipart に対する画像結果">
            <a:extLst>
              <a:ext uri="{FF2B5EF4-FFF2-40B4-BE49-F238E27FC236}">
                <a16:creationId xmlns:a16="http://schemas.microsoft.com/office/drawing/2014/main" id="{A2AA4244-F590-4CC9-A318-71DC2CBC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48" y="77494"/>
            <a:ext cx="864815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fish clipart に対する画像結果">
            <a:extLst>
              <a:ext uri="{FF2B5EF4-FFF2-40B4-BE49-F238E27FC236}">
                <a16:creationId xmlns:a16="http://schemas.microsoft.com/office/drawing/2014/main" id="{DCA0F8B4-A552-4AF5-8C50-E80C4058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907" y="77494"/>
            <a:ext cx="791137" cy="6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F7C7D02C-0FD9-49A3-8132-CF1029F8D50C}"/>
              </a:ext>
            </a:extLst>
          </p:cNvPr>
          <p:cNvSpPr/>
          <p:nvPr/>
        </p:nvSpPr>
        <p:spPr>
          <a:xfrm>
            <a:off x="1204365" y="77494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9EAB1C-3814-4549-9E6B-D49F364022BD}"/>
              </a:ext>
            </a:extLst>
          </p:cNvPr>
          <p:cNvSpPr txBox="1"/>
          <p:nvPr/>
        </p:nvSpPr>
        <p:spPr>
          <a:xfrm>
            <a:off x="1939088" y="77494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A</a:t>
            </a:r>
            <a:endParaRPr kumimoji="1" lang="ja-JP" altLang="en-US" sz="3600" b="1" dirty="0"/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1B79F7BA-DCA0-4BA0-BEE6-FE7FB79C8E0B}"/>
              </a:ext>
            </a:extLst>
          </p:cNvPr>
          <p:cNvSpPr/>
          <p:nvPr/>
        </p:nvSpPr>
        <p:spPr>
          <a:xfrm>
            <a:off x="5498147" y="77494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B119148-7411-4090-B940-64CB374BFE86}"/>
              </a:ext>
            </a:extLst>
          </p:cNvPr>
          <p:cNvSpPr txBox="1"/>
          <p:nvPr/>
        </p:nvSpPr>
        <p:spPr>
          <a:xfrm>
            <a:off x="6215283" y="45966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B</a:t>
            </a:r>
            <a:endParaRPr kumimoji="1" lang="ja-JP" altLang="en-US" sz="36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C3421D9-0716-4AFE-93BB-B8FCAE15C11E}"/>
              </a:ext>
            </a:extLst>
          </p:cNvPr>
          <p:cNvSpPr txBox="1"/>
          <p:nvPr/>
        </p:nvSpPr>
        <p:spPr>
          <a:xfrm>
            <a:off x="9874484" y="77493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C</a:t>
            </a:r>
            <a:endParaRPr kumimoji="1" lang="ja-JP" altLang="en-US" sz="3600" b="1" dirty="0"/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0E1EB52F-0A98-4C9F-9FB0-962BC174D9FA}"/>
              </a:ext>
            </a:extLst>
          </p:cNvPr>
          <p:cNvSpPr/>
          <p:nvPr/>
        </p:nvSpPr>
        <p:spPr>
          <a:xfrm>
            <a:off x="9055727" y="129809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99076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28236A1-7867-4621-93FA-A9CE30CE151B}"/>
              </a:ext>
            </a:extLst>
          </p:cNvPr>
          <p:cNvSpPr txBox="1"/>
          <p:nvPr/>
        </p:nvSpPr>
        <p:spPr>
          <a:xfrm>
            <a:off x="413228" y="610136"/>
            <a:ext cx="335965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knock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knock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try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try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look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look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F74C46E-1F8B-4A38-806D-1E708B99A4B9}"/>
              </a:ext>
            </a:extLst>
          </p:cNvPr>
          <p:cNvSpPr txBox="1"/>
          <p:nvPr/>
        </p:nvSpPr>
        <p:spPr>
          <a:xfrm>
            <a:off x="4403552" y="610136"/>
            <a:ext cx="33596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sav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sav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complet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complet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jok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jok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44" name="Picture 4" descr="fish clipart に対する画像結果">
            <a:extLst>
              <a:ext uri="{FF2B5EF4-FFF2-40B4-BE49-F238E27FC236}">
                <a16:creationId xmlns:a16="http://schemas.microsoft.com/office/drawing/2014/main" id="{C6FDF6E6-8D2A-4686-B6E3-A6F4D0D9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3503" y="77494"/>
            <a:ext cx="1040784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ish clipart に対する画像結果">
            <a:extLst>
              <a:ext uri="{FF2B5EF4-FFF2-40B4-BE49-F238E27FC236}">
                <a16:creationId xmlns:a16="http://schemas.microsoft.com/office/drawing/2014/main" id="{A2AA4244-F590-4CC9-A318-71DC2CBC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48" y="77494"/>
            <a:ext cx="864815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fish clipart に対する画像結果">
            <a:extLst>
              <a:ext uri="{FF2B5EF4-FFF2-40B4-BE49-F238E27FC236}">
                <a16:creationId xmlns:a16="http://schemas.microsoft.com/office/drawing/2014/main" id="{DCA0F8B4-A552-4AF5-8C50-E80C4058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907" y="77494"/>
            <a:ext cx="791137" cy="6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F7C7D02C-0FD9-49A3-8132-CF1029F8D50C}"/>
              </a:ext>
            </a:extLst>
          </p:cNvPr>
          <p:cNvSpPr/>
          <p:nvPr/>
        </p:nvSpPr>
        <p:spPr>
          <a:xfrm>
            <a:off x="1204365" y="77494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9EAB1C-3814-4549-9E6B-D49F364022BD}"/>
              </a:ext>
            </a:extLst>
          </p:cNvPr>
          <p:cNvSpPr txBox="1"/>
          <p:nvPr/>
        </p:nvSpPr>
        <p:spPr>
          <a:xfrm>
            <a:off x="1939088" y="77494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A</a:t>
            </a:r>
            <a:endParaRPr kumimoji="1" lang="ja-JP" altLang="en-US" sz="3600" b="1" dirty="0"/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1B79F7BA-DCA0-4BA0-BEE6-FE7FB79C8E0B}"/>
              </a:ext>
            </a:extLst>
          </p:cNvPr>
          <p:cNvSpPr/>
          <p:nvPr/>
        </p:nvSpPr>
        <p:spPr>
          <a:xfrm>
            <a:off x="5498147" y="77494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B119148-7411-4090-B940-64CB374BFE86}"/>
              </a:ext>
            </a:extLst>
          </p:cNvPr>
          <p:cNvSpPr txBox="1"/>
          <p:nvPr/>
        </p:nvSpPr>
        <p:spPr>
          <a:xfrm>
            <a:off x="6215283" y="45966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B</a:t>
            </a:r>
            <a:endParaRPr kumimoji="1" lang="ja-JP" altLang="en-US" sz="36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C3421D9-0716-4AFE-93BB-B8FCAE15C11E}"/>
              </a:ext>
            </a:extLst>
          </p:cNvPr>
          <p:cNvSpPr txBox="1"/>
          <p:nvPr/>
        </p:nvSpPr>
        <p:spPr>
          <a:xfrm>
            <a:off x="9874484" y="77493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C</a:t>
            </a:r>
            <a:endParaRPr kumimoji="1" lang="ja-JP" altLang="en-US" sz="3600" b="1" dirty="0"/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0E1EB52F-0A98-4C9F-9FB0-962BC174D9FA}"/>
              </a:ext>
            </a:extLst>
          </p:cNvPr>
          <p:cNvSpPr/>
          <p:nvPr/>
        </p:nvSpPr>
        <p:spPr>
          <a:xfrm>
            <a:off x="9055727" y="129809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0947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28236A1-7867-4621-93FA-A9CE30CE151B}"/>
              </a:ext>
            </a:extLst>
          </p:cNvPr>
          <p:cNvSpPr txBox="1"/>
          <p:nvPr/>
        </p:nvSpPr>
        <p:spPr>
          <a:xfrm>
            <a:off x="413228" y="610136"/>
            <a:ext cx="335965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knock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knock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try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try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look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look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F74C46E-1F8B-4A38-806D-1E708B99A4B9}"/>
              </a:ext>
            </a:extLst>
          </p:cNvPr>
          <p:cNvSpPr txBox="1"/>
          <p:nvPr/>
        </p:nvSpPr>
        <p:spPr>
          <a:xfrm>
            <a:off x="4403552" y="610136"/>
            <a:ext cx="33596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sav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sav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complet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complet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jok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jok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905EA98-735C-4D2D-93CE-745A79D5E8A5}"/>
              </a:ext>
            </a:extLst>
          </p:cNvPr>
          <p:cNvSpPr txBox="1"/>
          <p:nvPr/>
        </p:nvSpPr>
        <p:spPr>
          <a:xfrm>
            <a:off x="8419122" y="610136"/>
            <a:ext cx="33596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ag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g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et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sp</a:t>
            </a:r>
            <a:r>
              <a:rPr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dr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op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44" name="Picture 4" descr="fish clipart に対する画像結果">
            <a:extLst>
              <a:ext uri="{FF2B5EF4-FFF2-40B4-BE49-F238E27FC236}">
                <a16:creationId xmlns:a16="http://schemas.microsoft.com/office/drawing/2014/main" id="{C6FDF6E6-8D2A-4686-B6E3-A6F4D0D9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3503" y="77494"/>
            <a:ext cx="1040784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ish clipart に対する画像結果">
            <a:extLst>
              <a:ext uri="{FF2B5EF4-FFF2-40B4-BE49-F238E27FC236}">
                <a16:creationId xmlns:a16="http://schemas.microsoft.com/office/drawing/2014/main" id="{A2AA4244-F590-4CC9-A318-71DC2CBC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48" y="77494"/>
            <a:ext cx="864815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fish clipart に対する画像結果">
            <a:extLst>
              <a:ext uri="{FF2B5EF4-FFF2-40B4-BE49-F238E27FC236}">
                <a16:creationId xmlns:a16="http://schemas.microsoft.com/office/drawing/2014/main" id="{DCA0F8B4-A552-4AF5-8C50-E80C4058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907" y="77494"/>
            <a:ext cx="791137" cy="6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F7C7D02C-0FD9-49A3-8132-CF1029F8D50C}"/>
              </a:ext>
            </a:extLst>
          </p:cNvPr>
          <p:cNvSpPr/>
          <p:nvPr/>
        </p:nvSpPr>
        <p:spPr>
          <a:xfrm>
            <a:off x="1204365" y="77494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9EAB1C-3814-4549-9E6B-D49F364022BD}"/>
              </a:ext>
            </a:extLst>
          </p:cNvPr>
          <p:cNvSpPr txBox="1"/>
          <p:nvPr/>
        </p:nvSpPr>
        <p:spPr>
          <a:xfrm>
            <a:off x="1939088" y="77494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A</a:t>
            </a:r>
            <a:endParaRPr kumimoji="1" lang="ja-JP" altLang="en-US" sz="3600" b="1" dirty="0"/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1B79F7BA-DCA0-4BA0-BEE6-FE7FB79C8E0B}"/>
              </a:ext>
            </a:extLst>
          </p:cNvPr>
          <p:cNvSpPr/>
          <p:nvPr/>
        </p:nvSpPr>
        <p:spPr>
          <a:xfrm>
            <a:off x="5498147" y="77494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B119148-7411-4090-B940-64CB374BFE86}"/>
              </a:ext>
            </a:extLst>
          </p:cNvPr>
          <p:cNvSpPr txBox="1"/>
          <p:nvPr/>
        </p:nvSpPr>
        <p:spPr>
          <a:xfrm>
            <a:off x="6215283" y="45966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B</a:t>
            </a:r>
            <a:endParaRPr kumimoji="1" lang="ja-JP" altLang="en-US" sz="36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C3421D9-0716-4AFE-93BB-B8FCAE15C11E}"/>
              </a:ext>
            </a:extLst>
          </p:cNvPr>
          <p:cNvSpPr txBox="1"/>
          <p:nvPr/>
        </p:nvSpPr>
        <p:spPr>
          <a:xfrm>
            <a:off x="9874484" y="77493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C</a:t>
            </a:r>
            <a:endParaRPr kumimoji="1" lang="ja-JP" altLang="en-US" sz="3600" b="1" dirty="0"/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0E1EB52F-0A98-4C9F-9FB0-962BC174D9FA}"/>
              </a:ext>
            </a:extLst>
          </p:cNvPr>
          <p:cNvSpPr/>
          <p:nvPr/>
        </p:nvSpPr>
        <p:spPr>
          <a:xfrm>
            <a:off x="9055727" y="129809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2649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28236A1-7867-4621-93FA-A9CE30CE151B}"/>
              </a:ext>
            </a:extLst>
          </p:cNvPr>
          <p:cNvSpPr txBox="1"/>
          <p:nvPr/>
        </p:nvSpPr>
        <p:spPr>
          <a:xfrm>
            <a:off x="413228" y="610136"/>
            <a:ext cx="335965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knock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knock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try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try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look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look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F74C46E-1F8B-4A38-806D-1E708B99A4B9}"/>
              </a:ext>
            </a:extLst>
          </p:cNvPr>
          <p:cNvSpPr txBox="1"/>
          <p:nvPr/>
        </p:nvSpPr>
        <p:spPr>
          <a:xfrm>
            <a:off x="4403552" y="610136"/>
            <a:ext cx="33596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sav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sav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complet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complet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jok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jok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905EA98-735C-4D2D-93CE-745A79D5E8A5}"/>
              </a:ext>
            </a:extLst>
          </p:cNvPr>
          <p:cNvSpPr txBox="1"/>
          <p:nvPr/>
        </p:nvSpPr>
        <p:spPr>
          <a:xfrm>
            <a:off x="8419122" y="610136"/>
            <a:ext cx="33596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ag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wag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g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et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sp</a:t>
            </a:r>
            <a:r>
              <a:rPr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dr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op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44" name="Picture 4" descr="fish clipart に対する画像結果">
            <a:extLst>
              <a:ext uri="{FF2B5EF4-FFF2-40B4-BE49-F238E27FC236}">
                <a16:creationId xmlns:a16="http://schemas.microsoft.com/office/drawing/2014/main" id="{C6FDF6E6-8D2A-4686-B6E3-A6F4D0D9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3503" y="77494"/>
            <a:ext cx="1040784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ish clipart に対する画像結果">
            <a:extLst>
              <a:ext uri="{FF2B5EF4-FFF2-40B4-BE49-F238E27FC236}">
                <a16:creationId xmlns:a16="http://schemas.microsoft.com/office/drawing/2014/main" id="{A2AA4244-F590-4CC9-A318-71DC2CBC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48" y="77494"/>
            <a:ext cx="864815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fish clipart に対する画像結果">
            <a:extLst>
              <a:ext uri="{FF2B5EF4-FFF2-40B4-BE49-F238E27FC236}">
                <a16:creationId xmlns:a16="http://schemas.microsoft.com/office/drawing/2014/main" id="{DCA0F8B4-A552-4AF5-8C50-E80C4058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907" y="77494"/>
            <a:ext cx="791137" cy="6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F7C7D02C-0FD9-49A3-8132-CF1029F8D50C}"/>
              </a:ext>
            </a:extLst>
          </p:cNvPr>
          <p:cNvSpPr/>
          <p:nvPr/>
        </p:nvSpPr>
        <p:spPr>
          <a:xfrm>
            <a:off x="1204365" y="77494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9EAB1C-3814-4549-9E6B-D49F364022BD}"/>
              </a:ext>
            </a:extLst>
          </p:cNvPr>
          <p:cNvSpPr txBox="1"/>
          <p:nvPr/>
        </p:nvSpPr>
        <p:spPr>
          <a:xfrm>
            <a:off x="1939088" y="77494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A</a:t>
            </a:r>
            <a:endParaRPr kumimoji="1" lang="ja-JP" altLang="en-US" sz="3600" b="1" dirty="0"/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1B79F7BA-DCA0-4BA0-BEE6-FE7FB79C8E0B}"/>
              </a:ext>
            </a:extLst>
          </p:cNvPr>
          <p:cNvSpPr/>
          <p:nvPr/>
        </p:nvSpPr>
        <p:spPr>
          <a:xfrm>
            <a:off x="5498147" y="77494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B119148-7411-4090-B940-64CB374BFE86}"/>
              </a:ext>
            </a:extLst>
          </p:cNvPr>
          <p:cNvSpPr txBox="1"/>
          <p:nvPr/>
        </p:nvSpPr>
        <p:spPr>
          <a:xfrm>
            <a:off x="6215283" y="45966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B</a:t>
            </a:r>
            <a:endParaRPr kumimoji="1" lang="ja-JP" altLang="en-US" sz="36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C3421D9-0716-4AFE-93BB-B8FCAE15C11E}"/>
              </a:ext>
            </a:extLst>
          </p:cNvPr>
          <p:cNvSpPr txBox="1"/>
          <p:nvPr/>
        </p:nvSpPr>
        <p:spPr>
          <a:xfrm>
            <a:off x="9874484" y="77493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C</a:t>
            </a:r>
            <a:endParaRPr kumimoji="1" lang="ja-JP" altLang="en-US" sz="3600" b="1" dirty="0"/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0E1EB52F-0A98-4C9F-9FB0-962BC174D9FA}"/>
              </a:ext>
            </a:extLst>
          </p:cNvPr>
          <p:cNvSpPr/>
          <p:nvPr/>
        </p:nvSpPr>
        <p:spPr>
          <a:xfrm>
            <a:off x="9055727" y="129809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922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28236A1-7867-4621-93FA-A9CE30CE151B}"/>
              </a:ext>
            </a:extLst>
          </p:cNvPr>
          <p:cNvSpPr txBox="1"/>
          <p:nvPr/>
        </p:nvSpPr>
        <p:spPr>
          <a:xfrm>
            <a:off x="413228" y="610136"/>
            <a:ext cx="335965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knock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knock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try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try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look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look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F74C46E-1F8B-4A38-806D-1E708B99A4B9}"/>
              </a:ext>
            </a:extLst>
          </p:cNvPr>
          <p:cNvSpPr txBox="1"/>
          <p:nvPr/>
        </p:nvSpPr>
        <p:spPr>
          <a:xfrm>
            <a:off x="4403552" y="610136"/>
            <a:ext cx="33596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sav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sav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complet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complet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jok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jok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905EA98-735C-4D2D-93CE-745A79D5E8A5}"/>
              </a:ext>
            </a:extLst>
          </p:cNvPr>
          <p:cNvSpPr txBox="1"/>
          <p:nvPr/>
        </p:nvSpPr>
        <p:spPr>
          <a:xfrm>
            <a:off x="8419122" y="610136"/>
            <a:ext cx="33596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ag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wag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g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et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get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sp</a:t>
            </a:r>
            <a:r>
              <a:rPr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dr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op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44" name="Picture 4" descr="fish clipart に対する画像結果">
            <a:extLst>
              <a:ext uri="{FF2B5EF4-FFF2-40B4-BE49-F238E27FC236}">
                <a16:creationId xmlns:a16="http://schemas.microsoft.com/office/drawing/2014/main" id="{C6FDF6E6-8D2A-4686-B6E3-A6F4D0D9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3503" y="77494"/>
            <a:ext cx="1040784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ish clipart に対する画像結果">
            <a:extLst>
              <a:ext uri="{FF2B5EF4-FFF2-40B4-BE49-F238E27FC236}">
                <a16:creationId xmlns:a16="http://schemas.microsoft.com/office/drawing/2014/main" id="{A2AA4244-F590-4CC9-A318-71DC2CBC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48" y="77494"/>
            <a:ext cx="864815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fish clipart に対する画像結果">
            <a:extLst>
              <a:ext uri="{FF2B5EF4-FFF2-40B4-BE49-F238E27FC236}">
                <a16:creationId xmlns:a16="http://schemas.microsoft.com/office/drawing/2014/main" id="{DCA0F8B4-A552-4AF5-8C50-E80C4058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907" y="77494"/>
            <a:ext cx="791137" cy="6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F7C7D02C-0FD9-49A3-8132-CF1029F8D50C}"/>
              </a:ext>
            </a:extLst>
          </p:cNvPr>
          <p:cNvSpPr/>
          <p:nvPr/>
        </p:nvSpPr>
        <p:spPr>
          <a:xfrm>
            <a:off x="1204365" y="77494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9EAB1C-3814-4549-9E6B-D49F364022BD}"/>
              </a:ext>
            </a:extLst>
          </p:cNvPr>
          <p:cNvSpPr txBox="1"/>
          <p:nvPr/>
        </p:nvSpPr>
        <p:spPr>
          <a:xfrm>
            <a:off x="1939088" y="77494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A</a:t>
            </a:r>
            <a:endParaRPr kumimoji="1" lang="ja-JP" altLang="en-US" sz="3600" b="1" dirty="0"/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1B79F7BA-DCA0-4BA0-BEE6-FE7FB79C8E0B}"/>
              </a:ext>
            </a:extLst>
          </p:cNvPr>
          <p:cNvSpPr/>
          <p:nvPr/>
        </p:nvSpPr>
        <p:spPr>
          <a:xfrm>
            <a:off x="5498147" y="77494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B119148-7411-4090-B940-64CB374BFE86}"/>
              </a:ext>
            </a:extLst>
          </p:cNvPr>
          <p:cNvSpPr txBox="1"/>
          <p:nvPr/>
        </p:nvSpPr>
        <p:spPr>
          <a:xfrm>
            <a:off x="6215283" y="45966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B</a:t>
            </a:r>
            <a:endParaRPr kumimoji="1" lang="ja-JP" altLang="en-US" sz="36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C3421D9-0716-4AFE-93BB-B8FCAE15C11E}"/>
              </a:ext>
            </a:extLst>
          </p:cNvPr>
          <p:cNvSpPr txBox="1"/>
          <p:nvPr/>
        </p:nvSpPr>
        <p:spPr>
          <a:xfrm>
            <a:off x="9874484" y="77493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C</a:t>
            </a:r>
            <a:endParaRPr kumimoji="1" lang="ja-JP" altLang="en-US" sz="3600" b="1" dirty="0"/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0E1EB52F-0A98-4C9F-9FB0-962BC174D9FA}"/>
              </a:ext>
            </a:extLst>
          </p:cNvPr>
          <p:cNvSpPr/>
          <p:nvPr/>
        </p:nvSpPr>
        <p:spPr>
          <a:xfrm>
            <a:off x="9055727" y="129809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94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28236A1-7867-4621-93FA-A9CE30CE151B}"/>
              </a:ext>
            </a:extLst>
          </p:cNvPr>
          <p:cNvSpPr txBox="1"/>
          <p:nvPr/>
        </p:nvSpPr>
        <p:spPr>
          <a:xfrm>
            <a:off x="413228" y="610136"/>
            <a:ext cx="335965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knock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knock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try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try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look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look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F74C46E-1F8B-4A38-806D-1E708B99A4B9}"/>
              </a:ext>
            </a:extLst>
          </p:cNvPr>
          <p:cNvSpPr txBox="1"/>
          <p:nvPr/>
        </p:nvSpPr>
        <p:spPr>
          <a:xfrm>
            <a:off x="4403552" y="610136"/>
            <a:ext cx="33596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sav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sav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complet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complet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jok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jok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905EA98-735C-4D2D-93CE-745A79D5E8A5}"/>
              </a:ext>
            </a:extLst>
          </p:cNvPr>
          <p:cNvSpPr txBox="1"/>
          <p:nvPr/>
        </p:nvSpPr>
        <p:spPr>
          <a:xfrm>
            <a:off x="8419122" y="610136"/>
            <a:ext cx="33596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ag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wag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g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et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get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sp</a:t>
            </a:r>
            <a:r>
              <a:rPr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spin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ning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dr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op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44" name="Picture 4" descr="fish clipart に対する画像結果">
            <a:extLst>
              <a:ext uri="{FF2B5EF4-FFF2-40B4-BE49-F238E27FC236}">
                <a16:creationId xmlns:a16="http://schemas.microsoft.com/office/drawing/2014/main" id="{C6FDF6E6-8D2A-4686-B6E3-A6F4D0D9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3503" y="77494"/>
            <a:ext cx="1040784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ish clipart に対する画像結果">
            <a:extLst>
              <a:ext uri="{FF2B5EF4-FFF2-40B4-BE49-F238E27FC236}">
                <a16:creationId xmlns:a16="http://schemas.microsoft.com/office/drawing/2014/main" id="{A2AA4244-F590-4CC9-A318-71DC2CBC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48" y="77494"/>
            <a:ext cx="864815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fish clipart に対する画像結果">
            <a:extLst>
              <a:ext uri="{FF2B5EF4-FFF2-40B4-BE49-F238E27FC236}">
                <a16:creationId xmlns:a16="http://schemas.microsoft.com/office/drawing/2014/main" id="{DCA0F8B4-A552-4AF5-8C50-E80C4058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907" y="77494"/>
            <a:ext cx="791137" cy="6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F7C7D02C-0FD9-49A3-8132-CF1029F8D50C}"/>
              </a:ext>
            </a:extLst>
          </p:cNvPr>
          <p:cNvSpPr/>
          <p:nvPr/>
        </p:nvSpPr>
        <p:spPr>
          <a:xfrm>
            <a:off x="1204365" y="77494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9EAB1C-3814-4549-9E6B-D49F364022BD}"/>
              </a:ext>
            </a:extLst>
          </p:cNvPr>
          <p:cNvSpPr txBox="1"/>
          <p:nvPr/>
        </p:nvSpPr>
        <p:spPr>
          <a:xfrm>
            <a:off x="1939088" y="77494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A</a:t>
            </a:r>
            <a:endParaRPr kumimoji="1" lang="ja-JP" altLang="en-US" sz="3600" b="1" dirty="0"/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1B79F7BA-DCA0-4BA0-BEE6-FE7FB79C8E0B}"/>
              </a:ext>
            </a:extLst>
          </p:cNvPr>
          <p:cNvSpPr/>
          <p:nvPr/>
        </p:nvSpPr>
        <p:spPr>
          <a:xfrm>
            <a:off x="5498147" y="77494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B119148-7411-4090-B940-64CB374BFE86}"/>
              </a:ext>
            </a:extLst>
          </p:cNvPr>
          <p:cNvSpPr txBox="1"/>
          <p:nvPr/>
        </p:nvSpPr>
        <p:spPr>
          <a:xfrm>
            <a:off x="6215283" y="45966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B</a:t>
            </a:r>
            <a:endParaRPr kumimoji="1" lang="ja-JP" altLang="en-US" sz="36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C3421D9-0716-4AFE-93BB-B8FCAE15C11E}"/>
              </a:ext>
            </a:extLst>
          </p:cNvPr>
          <p:cNvSpPr txBox="1"/>
          <p:nvPr/>
        </p:nvSpPr>
        <p:spPr>
          <a:xfrm>
            <a:off x="9874484" y="77493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C</a:t>
            </a:r>
            <a:endParaRPr kumimoji="1" lang="ja-JP" altLang="en-US" sz="3600" b="1" dirty="0"/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0E1EB52F-0A98-4C9F-9FB0-962BC174D9FA}"/>
              </a:ext>
            </a:extLst>
          </p:cNvPr>
          <p:cNvSpPr/>
          <p:nvPr/>
        </p:nvSpPr>
        <p:spPr>
          <a:xfrm>
            <a:off x="9055727" y="129809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678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005477" y="245610"/>
            <a:ext cx="48672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grub</a:t>
            </a:r>
          </a:p>
          <a:p>
            <a:pPr marL="914400" indent="-914400">
              <a:buAutoNum type="arabicPeriod"/>
            </a:pP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slug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693228" y="60944"/>
            <a:ext cx="6243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983515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28236A1-7867-4621-93FA-A9CE30CE151B}"/>
              </a:ext>
            </a:extLst>
          </p:cNvPr>
          <p:cNvSpPr txBox="1"/>
          <p:nvPr/>
        </p:nvSpPr>
        <p:spPr>
          <a:xfrm>
            <a:off x="413228" y="610136"/>
            <a:ext cx="335965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knock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knock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try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try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look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look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F74C46E-1F8B-4A38-806D-1E708B99A4B9}"/>
              </a:ext>
            </a:extLst>
          </p:cNvPr>
          <p:cNvSpPr txBox="1"/>
          <p:nvPr/>
        </p:nvSpPr>
        <p:spPr>
          <a:xfrm>
            <a:off x="4403552" y="610136"/>
            <a:ext cx="33596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sav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sav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complet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complet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jok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jok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905EA98-735C-4D2D-93CE-745A79D5E8A5}"/>
              </a:ext>
            </a:extLst>
          </p:cNvPr>
          <p:cNvSpPr txBox="1"/>
          <p:nvPr/>
        </p:nvSpPr>
        <p:spPr>
          <a:xfrm>
            <a:off x="8419122" y="610136"/>
            <a:ext cx="33596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ag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wag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g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et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get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sp</a:t>
            </a:r>
            <a:r>
              <a:rPr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spin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ning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dr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op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drop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44" name="Picture 4" descr="fish clipart に対する画像結果">
            <a:extLst>
              <a:ext uri="{FF2B5EF4-FFF2-40B4-BE49-F238E27FC236}">
                <a16:creationId xmlns:a16="http://schemas.microsoft.com/office/drawing/2014/main" id="{C6FDF6E6-8D2A-4686-B6E3-A6F4D0D9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3503" y="77494"/>
            <a:ext cx="1040784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ish clipart に対する画像結果">
            <a:extLst>
              <a:ext uri="{FF2B5EF4-FFF2-40B4-BE49-F238E27FC236}">
                <a16:creationId xmlns:a16="http://schemas.microsoft.com/office/drawing/2014/main" id="{A2AA4244-F590-4CC9-A318-71DC2CBC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48" y="77494"/>
            <a:ext cx="864815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fish clipart に対する画像結果">
            <a:extLst>
              <a:ext uri="{FF2B5EF4-FFF2-40B4-BE49-F238E27FC236}">
                <a16:creationId xmlns:a16="http://schemas.microsoft.com/office/drawing/2014/main" id="{DCA0F8B4-A552-4AF5-8C50-E80C4058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907" y="77494"/>
            <a:ext cx="791137" cy="6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F7C7D02C-0FD9-49A3-8132-CF1029F8D50C}"/>
              </a:ext>
            </a:extLst>
          </p:cNvPr>
          <p:cNvSpPr/>
          <p:nvPr/>
        </p:nvSpPr>
        <p:spPr>
          <a:xfrm>
            <a:off x="1204365" y="77494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9EAB1C-3814-4549-9E6B-D49F364022BD}"/>
              </a:ext>
            </a:extLst>
          </p:cNvPr>
          <p:cNvSpPr txBox="1"/>
          <p:nvPr/>
        </p:nvSpPr>
        <p:spPr>
          <a:xfrm>
            <a:off x="1939088" y="77494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A</a:t>
            </a:r>
            <a:endParaRPr kumimoji="1" lang="ja-JP" altLang="en-US" sz="3600" b="1" dirty="0"/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1B79F7BA-DCA0-4BA0-BEE6-FE7FB79C8E0B}"/>
              </a:ext>
            </a:extLst>
          </p:cNvPr>
          <p:cNvSpPr/>
          <p:nvPr/>
        </p:nvSpPr>
        <p:spPr>
          <a:xfrm>
            <a:off x="5498147" y="77494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B119148-7411-4090-B940-64CB374BFE86}"/>
              </a:ext>
            </a:extLst>
          </p:cNvPr>
          <p:cNvSpPr txBox="1"/>
          <p:nvPr/>
        </p:nvSpPr>
        <p:spPr>
          <a:xfrm>
            <a:off x="6215283" y="45966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B</a:t>
            </a:r>
            <a:endParaRPr kumimoji="1" lang="ja-JP" altLang="en-US" sz="36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C3421D9-0716-4AFE-93BB-B8FCAE15C11E}"/>
              </a:ext>
            </a:extLst>
          </p:cNvPr>
          <p:cNvSpPr txBox="1"/>
          <p:nvPr/>
        </p:nvSpPr>
        <p:spPr>
          <a:xfrm>
            <a:off x="9874484" y="77493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C</a:t>
            </a:r>
            <a:endParaRPr kumimoji="1" lang="ja-JP" altLang="en-US" sz="3600" b="1" dirty="0"/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0E1EB52F-0A98-4C9F-9FB0-962BC174D9FA}"/>
              </a:ext>
            </a:extLst>
          </p:cNvPr>
          <p:cNvSpPr/>
          <p:nvPr/>
        </p:nvSpPr>
        <p:spPr>
          <a:xfrm>
            <a:off x="9055727" y="129809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86775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28236A1-7867-4621-93FA-A9CE30CE151B}"/>
              </a:ext>
            </a:extLst>
          </p:cNvPr>
          <p:cNvSpPr txBox="1"/>
          <p:nvPr/>
        </p:nvSpPr>
        <p:spPr>
          <a:xfrm>
            <a:off x="413228" y="610136"/>
            <a:ext cx="335965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knock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try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look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F74C46E-1F8B-4A38-806D-1E708B99A4B9}"/>
              </a:ext>
            </a:extLst>
          </p:cNvPr>
          <p:cNvSpPr txBox="1"/>
          <p:nvPr/>
        </p:nvSpPr>
        <p:spPr>
          <a:xfrm>
            <a:off x="4403552" y="610136"/>
            <a:ext cx="335965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sav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complet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jok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905EA98-735C-4D2D-93CE-745A79D5E8A5}"/>
              </a:ext>
            </a:extLst>
          </p:cNvPr>
          <p:cNvSpPr txBox="1"/>
          <p:nvPr/>
        </p:nvSpPr>
        <p:spPr>
          <a:xfrm>
            <a:off x="8419122" y="610136"/>
            <a:ext cx="33596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ag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g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et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sp</a:t>
            </a:r>
            <a:r>
              <a:rPr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dr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op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44" name="Picture 4" descr="fish clipart に対する画像結果">
            <a:extLst>
              <a:ext uri="{FF2B5EF4-FFF2-40B4-BE49-F238E27FC236}">
                <a16:creationId xmlns:a16="http://schemas.microsoft.com/office/drawing/2014/main" id="{C6FDF6E6-8D2A-4686-B6E3-A6F4D0D9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3503" y="77494"/>
            <a:ext cx="1040784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ish clipart に対する画像結果">
            <a:extLst>
              <a:ext uri="{FF2B5EF4-FFF2-40B4-BE49-F238E27FC236}">
                <a16:creationId xmlns:a16="http://schemas.microsoft.com/office/drawing/2014/main" id="{A2AA4244-F590-4CC9-A318-71DC2CBC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48" y="77494"/>
            <a:ext cx="864815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fish clipart に対する画像結果">
            <a:extLst>
              <a:ext uri="{FF2B5EF4-FFF2-40B4-BE49-F238E27FC236}">
                <a16:creationId xmlns:a16="http://schemas.microsoft.com/office/drawing/2014/main" id="{DCA0F8B4-A552-4AF5-8C50-E80C4058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907" y="77494"/>
            <a:ext cx="791137" cy="6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F7C7D02C-0FD9-49A3-8132-CF1029F8D50C}"/>
              </a:ext>
            </a:extLst>
          </p:cNvPr>
          <p:cNvSpPr/>
          <p:nvPr/>
        </p:nvSpPr>
        <p:spPr>
          <a:xfrm>
            <a:off x="1204365" y="77494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9EAB1C-3814-4549-9E6B-D49F364022BD}"/>
              </a:ext>
            </a:extLst>
          </p:cNvPr>
          <p:cNvSpPr txBox="1"/>
          <p:nvPr/>
        </p:nvSpPr>
        <p:spPr>
          <a:xfrm>
            <a:off x="1939088" y="77494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A</a:t>
            </a:r>
            <a:endParaRPr kumimoji="1" lang="ja-JP" altLang="en-US" sz="3600" b="1" dirty="0"/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1B79F7BA-DCA0-4BA0-BEE6-FE7FB79C8E0B}"/>
              </a:ext>
            </a:extLst>
          </p:cNvPr>
          <p:cNvSpPr/>
          <p:nvPr/>
        </p:nvSpPr>
        <p:spPr>
          <a:xfrm>
            <a:off x="5498147" y="77494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B119148-7411-4090-B940-64CB374BFE86}"/>
              </a:ext>
            </a:extLst>
          </p:cNvPr>
          <p:cNvSpPr txBox="1"/>
          <p:nvPr/>
        </p:nvSpPr>
        <p:spPr>
          <a:xfrm>
            <a:off x="6215283" y="45966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B</a:t>
            </a:r>
            <a:endParaRPr kumimoji="1" lang="ja-JP" altLang="en-US" sz="36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C3421D9-0716-4AFE-93BB-B8FCAE15C11E}"/>
              </a:ext>
            </a:extLst>
          </p:cNvPr>
          <p:cNvSpPr txBox="1"/>
          <p:nvPr/>
        </p:nvSpPr>
        <p:spPr>
          <a:xfrm>
            <a:off x="9874484" y="77493"/>
            <a:ext cx="6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C</a:t>
            </a:r>
            <a:endParaRPr kumimoji="1" lang="ja-JP" altLang="en-US" sz="3600" b="1" dirty="0"/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0E1EB52F-0A98-4C9F-9FB0-962BC174D9FA}"/>
              </a:ext>
            </a:extLst>
          </p:cNvPr>
          <p:cNvSpPr/>
          <p:nvPr/>
        </p:nvSpPr>
        <p:spPr>
          <a:xfrm>
            <a:off x="9055727" y="129809"/>
            <a:ext cx="2086440" cy="532642"/>
          </a:xfrm>
          <a:prstGeom prst="wedgeRoundRectCallout">
            <a:avLst>
              <a:gd name="adj1" fmla="val -62197"/>
              <a:gd name="adj2" fmla="val 2199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6346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28236A1-7867-4621-93FA-A9CE30CE151B}"/>
              </a:ext>
            </a:extLst>
          </p:cNvPr>
          <p:cNvSpPr txBox="1"/>
          <p:nvPr/>
        </p:nvSpPr>
        <p:spPr>
          <a:xfrm>
            <a:off x="123291" y="305068"/>
            <a:ext cx="33596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talk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run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hope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jog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F74C46E-1F8B-4A38-806D-1E708B99A4B9}"/>
              </a:ext>
            </a:extLst>
          </p:cNvPr>
          <p:cNvSpPr txBox="1"/>
          <p:nvPr/>
        </p:nvSpPr>
        <p:spPr>
          <a:xfrm>
            <a:off x="4416175" y="364677"/>
            <a:ext cx="33596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ride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clap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swim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copy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905EA98-735C-4D2D-93CE-745A79D5E8A5}"/>
              </a:ext>
            </a:extLst>
          </p:cNvPr>
          <p:cNvSpPr txBox="1"/>
          <p:nvPr/>
        </p:nvSpPr>
        <p:spPr>
          <a:xfrm>
            <a:off x="8709059" y="305068"/>
            <a:ext cx="335965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look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fly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sneeze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rrive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42" name="Picture 2" descr="fish clipart に対する画像結果">
            <a:extLst>
              <a:ext uri="{FF2B5EF4-FFF2-40B4-BE49-F238E27FC236}">
                <a16:creationId xmlns:a16="http://schemas.microsoft.com/office/drawing/2014/main" id="{F00676BF-3DF4-48E8-98BF-42FA11CD1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9" y="83530"/>
            <a:ext cx="965771" cy="99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ish clipart に対する画像結果">
            <a:extLst>
              <a:ext uri="{FF2B5EF4-FFF2-40B4-BE49-F238E27FC236}">
                <a16:creationId xmlns:a16="http://schemas.microsoft.com/office/drawing/2014/main" id="{C6FDF6E6-8D2A-4686-B6E3-A6F4D0D9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46" y="305068"/>
            <a:ext cx="1326114" cy="99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ish clipart に対する画像結果">
            <a:extLst>
              <a:ext uri="{FF2B5EF4-FFF2-40B4-BE49-F238E27FC236}">
                <a16:creationId xmlns:a16="http://schemas.microsoft.com/office/drawing/2014/main" id="{A2AA4244-F590-4CC9-A318-71DC2CBC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849" y="5280915"/>
            <a:ext cx="1092510" cy="95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fish clipart に対する画像結果">
            <a:extLst>
              <a:ext uri="{FF2B5EF4-FFF2-40B4-BE49-F238E27FC236}">
                <a16:creationId xmlns:a16="http://schemas.microsoft.com/office/drawing/2014/main" id="{DCA0F8B4-A552-4AF5-8C50-E80C4058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096" y="3303795"/>
            <a:ext cx="999055" cy="85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6100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28236A1-7867-4621-93FA-A9CE30CE151B}"/>
              </a:ext>
            </a:extLst>
          </p:cNvPr>
          <p:cNvSpPr txBox="1"/>
          <p:nvPr/>
        </p:nvSpPr>
        <p:spPr>
          <a:xfrm>
            <a:off x="123291" y="305068"/>
            <a:ext cx="33596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talk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talking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run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running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hope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hoping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jog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jogging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F74C46E-1F8B-4A38-806D-1E708B99A4B9}"/>
              </a:ext>
            </a:extLst>
          </p:cNvPr>
          <p:cNvSpPr txBox="1"/>
          <p:nvPr/>
        </p:nvSpPr>
        <p:spPr>
          <a:xfrm>
            <a:off x="4416175" y="305068"/>
            <a:ext cx="33596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ride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riding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clap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clapp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swim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swimming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copy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copy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905EA98-735C-4D2D-93CE-745A79D5E8A5}"/>
              </a:ext>
            </a:extLst>
          </p:cNvPr>
          <p:cNvSpPr txBox="1"/>
          <p:nvPr/>
        </p:nvSpPr>
        <p:spPr>
          <a:xfrm>
            <a:off x="8709059" y="305068"/>
            <a:ext cx="33596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look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looking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fly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sneeze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sneezing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rrive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arriv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42" name="Picture 2" descr="fish clipart に対する画像結果">
            <a:extLst>
              <a:ext uri="{FF2B5EF4-FFF2-40B4-BE49-F238E27FC236}">
                <a16:creationId xmlns:a16="http://schemas.microsoft.com/office/drawing/2014/main" id="{F00676BF-3DF4-48E8-98BF-42FA11CD1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9" y="83530"/>
            <a:ext cx="965771" cy="99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ish clipart に対する画像結果">
            <a:extLst>
              <a:ext uri="{FF2B5EF4-FFF2-40B4-BE49-F238E27FC236}">
                <a16:creationId xmlns:a16="http://schemas.microsoft.com/office/drawing/2014/main" id="{C6FDF6E6-8D2A-4686-B6E3-A6F4D0D9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46" y="305068"/>
            <a:ext cx="1326114" cy="99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ish clipart に対する画像結果">
            <a:extLst>
              <a:ext uri="{FF2B5EF4-FFF2-40B4-BE49-F238E27FC236}">
                <a16:creationId xmlns:a16="http://schemas.microsoft.com/office/drawing/2014/main" id="{A2AA4244-F590-4CC9-A318-71DC2CBC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849" y="5280915"/>
            <a:ext cx="1092510" cy="95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fish clipart に対する画像結果">
            <a:extLst>
              <a:ext uri="{FF2B5EF4-FFF2-40B4-BE49-F238E27FC236}">
                <a16:creationId xmlns:a16="http://schemas.microsoft.com/office/drawing/2014/main" id="{DCA0F8B4-A552-4AF5-8C50-E80C4058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096" y="3303795"/>
            <a:ext cx="999055" cy="85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2409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11D17E-C673-4987-9418-E36F67E2DFA8}"/>
              </a:ext>
            </a:extLst>
          </p:cNvPr>
          <p:cNvSpPr txBox="1"/>
          <p:nvPr/>
        </p:nvSpPr>
        <p:spPr>
          <a:xfrm>
            <a:off x="576261" y="314323"/>
            <a:ext cx="1103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Tricky Plurals (and more)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0E545D-694D-444A-9D5A-8013AE93F347}"/>
              </a:ext>
            </a:extLst>
          </p:cNvPr>
          <p:cNvSpPr txBox="1"/>
          <p:nvPr/>
        </p:nvSpPr>
        <p:spPr>
          <a:xfrm>
            <a:off x="699222" y="803549"/>
            <a:ext cx="64618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child  </a:t>
            </a:r>
            <a:endParaRPr kumimoji="1" lang="en-US" altLang="ja-JP" sz="48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children          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woman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women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mouse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mice</a:t>
            </a:r>
          </a:p>
          <a:p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8B8FF2-D945-4CD2-B9A5-4BCA30C78C2D}"/>
              </a:ext>
            </a:extLst>
          </p:cNvPr>
          <p:cNvSpPr txBox="1"/>
          <p:nvPr/>
        </p:nvSpPr>
        <p:spPr>
          <a:xfrm>
            <a:off x="5990146" y="811441"/>
            <a:ext cx="63098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library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computer		 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English</a:t>
            </a:r>
            <a:endParaRPr kumimoji="1" lang="en-US" altLang="ja-JP" sz="48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language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continent</a:t>
            </a:r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world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	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25B38E-D2CC-4DF9-8F7A-1A75F93ED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279" y="97011"/>
            <a:ext cx="1115771" cy="103604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0CF31C1-C0E7-4E25-B340-D5FD4D9E8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839" y="1061826"/>
            <a:ext cx="569050" cy="84932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28C8515-488E-46B6-9C8A-36E121482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044" y="1276110"/>
            <a:ext cx="1401565" cy="119749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4917703-BE7C-49D0-A9D4-5DB834860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7962" y="3438345"/>
            <a:ext cx="1558070" cy="83097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367D9B4-3967-4A41-8AB7-DB946E497B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6532" y="2623356"/>
            <a:ext cx="739863" cy="99634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772C05E-10A9-4191-BA70-B2A5AADCA3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1804" y="4269315"/>
            <a:ext cx="1952670" cy="166005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5140C59-F89E-4E68-92F0-D79E6CA387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6806" y="4398802"/>
            <a:ext cx="2306097" cy="1306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749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CDBD21-4F26-4906-A49D-11B92C0FC6BA}"/>
              </a:ext>
            </a:extLst>
          </p:cNvPr>
          <p:cNvSpPr txBox="1"/>
          <p:nvPr/>
        </p:nvSpPr>
        <p:spPr>
          <a:xfrm>
            <a:off x="925285" y="1602848"/>
            <a:ext cx="452047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gl</a:t>
            </a:r>
            <a:r>
              <a:rPr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</a:t>
            </a:r>
            <a:r>
              <a:rPr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ves</a:t>
            </a:r>
            <a:endParaRPr kumimoji="1" lang="en-US" altLang="ja-JP" sz="5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</a:t>
            </a:r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endParaRPr kumimoji="1" lang="ja-JP" altLang="en-US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28" name="Picture 4" descr="gloves に対する画像結果">
            <a:extLst>
              <a:ext uri="{FF2B5EF4-FFF2-40B4-BE49-F238E27FC236}">
                <a16:creationId xmlns:a16="http://schemas.microsoft.com/office/drawing/2014/main" id="{99183676-DFF8-4A53-A19D-36CE10600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84" y="927101"/>
            <a:ext cx="27813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9FA6A4-AFAD-4BD4-A138-FDC1CE8697EB}"/>
              </a:ext>
            </a:extLst>
          </p:cNvPr>
          <p:cNvSpPr txBox="1"/>
          <p:nvPr/>
        </p:nvSpPr>
        <p:spPr>
          <a:xfrm>
            <a:off x="41177" y="30801"/>
            <a:ext cx="1897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gl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ves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4F00C0C-E376-4ACC-BBF7-2046B41111FC}"/>
              </a:ext>
            </a:extLst>
          </p:cNvPr>
          <p:cNvSpPr txBox="1"/>
          <p:nvPr/>
        </p:nvSpPr>
        <p:spPr>
          <a:xfrm>
            <a:off x="111576" y="3490732"/>
            <a:ext cx="211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fr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nt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1D5D625-78E6-45E2-A65E-98625B16B987}"/>
              </a:ext>
            </a:extLst>
          </p:cNvPr>
          <p:cNvSpPr txBox="1"/>
          <p:nvPr/>
        </p:nvSpPr>
        <p:spPr>
          <a:xfrm>
            <a:off x="1868634" y="48381"/>
            <a:ext cx="192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zen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EFA18C1-EA39-4E88-AA16-993F37F93E9A}"/>
              </a:ext>
            </a:extLst>
          </p:cNvPr>
          <p:cNvSpPr txBox="1"/>
          <p:nvPr/>
        </p:nvSpPr>
        <p:spPr>
          <a:xfrm>
            <a:off x="-95061" y="1677279"/>
            <a:ext cx="211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7B949DF-2C66-42D9-9C5B-D3D9A7AF9DDE}"/>
              </a:ext>
            </a:extLst>
          </p:cNvPr>
          <p:cNvSpPr txBox="1"/>
          <p:nvPr/>
        </p:nvSpPr>
        <p:spPr>
          <a:xfrm>
            <a:off x="2376981" y="3447675"/>
            <a:ext cx="2772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mebody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FA2B067-3A82-479F-9314-FE64AEB55072}"/>
              </a:ext>
            </a:extLst>
          </p:cNvPr>
          <p:cNvSpPr txBox="1"/>
          <p:nvPr/>
        </p:nvSpPr>
        <p:spPr>
          <a:xfrm>
            <a:off x="3473619" y="38152"/>
            <a:ext cx="185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E8B8FB3-9A13-4C1E-9CA5-0C7E238E2FEF}"/>
              </a:ext>
            </a:extLst>
          </p:cNvPr>
          <p:cNvSpPr txBox="1"/>
          <p:nvPr/>
        </p:nvSpPr>
        <p:spPr>
          <a:xfrm>
            <a:off x="8966931" y="121869"/>
            <a:ext cx="2926377" cy="5139869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ark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clever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gloves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son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front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dozen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monkey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omebody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woman</a:t>
            </a:r>
          </a:p>
          <a:p>
            <a:pPr algn="ct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women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155998E-049D-4A20-81CF-10CBE4CA91DA}"/>
              </a:ext>
            </a:extLst>
          </p:cNvPr>
          <p:cNvSpPr txBox="1"/>
          <p:nvPr/>
        </p:nvSpPr>
        <p:spPr>
          <a:xfrm>
            <a:off x="1609427" y="1712440"/>
            <a:ext cx="268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nkey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ADBE845-F8BD-40F8-817C-6A0C0BECB4E2}"/>
              </a:ext>
            </a:extLst>
          </p:cNvPr>
          <p:cNvSpPr txBox="1"/>
          <p:nvPr/>
        </p:nvSpPr>
        <p:spPr>
          <a:xfrm>
            <a:off x="3883600" y="1698747"/>
            <a:ext cx="262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ney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64BB116-D7B8-4B3E-B7EC-3E7F7AFF637A}"/>
              </a:ext>
            </a:extLst>
          </p:cNvPr>
          <p:cNvSpPr txBox="1"/>
          <p:nvPr/>
        </p:nvSpPr>
        <p:spPr>
          <a:xfrm>
            <a:off x="6281228" y="1786129"/>
            <a:ext cx="262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nday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72AC9F1-06E8-4A66-83EA-A9E645D4BACB}"/>
              </a:ext>
            </a:extLst>
          </p:cNvPr>
          <p:cNvSpPr txBox="1"/>
          <p:nvPr/>
        </p:nvSpPr>
        <p:spPr>
          <a:xfrm>
            <a:off x="4975201" y="30800"/>
            <a:ext cx="202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me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6E72B31-A3A4-41BC-97D6-CA6E0A0AE71C}"/>
              </a:ext>
            </a:extLst>
          </p:cNvPr>
          <p:cNvSpPr txBox="1"/>
          <p:nvPr/>
        </p:nvSpPr>
        <p:spPr>
          <a:xfrm>
            <a:off x="6425266" y="34396"/>
            <a:ext cx="262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nth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28E2023-EE0C-4BF6-BED8-13C41EDC64DB}"/>
              </a:ext>
            </a:extLst>
          </p:cNvPr>
          <p:cNvSpPr txBox="1"/>
          <p:nvPr/>
        </p:nvSpPr>
        <p:spPr>
          <a:xfrm>
            <a:off x="5561551" y="3499924"/>
            <a:ext cx="2969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mforting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0" name="Picture 2" descr="ark clipart に対する画像結果">
            <a:extLst>
              <a:ext uri="{FF2B5EF4-FFF2-40B4-BE49-F238E27FC236}">
                <a16:creationId xmlns:a16="http://schemas.microsoft.com/office/drawing/2014/main" id="{AA6B0FF9-870F-4E6A-A205-7C22B2730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262" y="557522"/>
            <a:ext cx="1419017" cy="119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ever clipart に対する画像結果">
            <a:extLst>
              <a:ext uri="{FF2B5EF4-FFF2-40B4-BE49-F238E27FC236}">
                <a16:creationId xmlns:a16="http://schemas.microsoft.com/office/drawing/2014/main" id="{21DD58EB-561A-43ED-BEFD-DB6462C9A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317" y="121869"/>
            <a:ext cx="882552" cy="121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loves に対する画像結果">
            <a:extLst>
              <a:ext uri="{FF2B5EF4-FFF2-40B4-BE49-F238E27FC236}">
                <a16:creationId xmlns:a16="http://schemas.microsoft.com/office/drawing/2014/main" id="{B186536F-D393-4C1C-84F3-2DA108727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4" y="588375"/>
            <a:ext cx="1190669" cy="119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3866EF9-157A-4533-BE26-83E6FB895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339" y="2193004"/>
            <a:ext cx="1016087" cy="132533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49E47BF-EF2B-4D28-AFFA-0F77C5688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303" y="4039674"/>
            <a:ext cx="1790700" cy="1428750"/>
          </a:xfrm>
          <a:prstGeom prst="rect">
            <a:avLst/>
          </a:prstGeom>
        </p:spPr>
      </p:pic>
      <p:pic>
        <p:nvPicPr>
          <p:cNvPr id="2056" name="Picture 8" descr="dozen clipart に対する画像結果">
            <a:extLst>
              <a:ext uri="{FF2B5EF4-FFF2-40B4-BE49-F238E27FC236}">
                <a16:creationId xmlns:a16="http://schemas.microsoft.com/office/drawing/2014/main" id="{42224458-012A-4328-8A81-859C44AB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464" y="659551"/>
            <a:ext cx="1415489" cy="112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onkey clipart に対する画像結果">
            <a:extLst>
              <a:ext uri="{FF2B5EF4-FFF2-40B4-BE49-F238E27FC236}">
                <a16:creationId xmlns:a16="http://schemas.microsoft.com/office/drawing/2014/main" id="{F81AB142-3B1E-4763-B7BF-EF3D11974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821" y="2358771"/>
            <a:ext cx="1205369" cy="131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omebody clipart に対する画像結果">
            <a:extLst>
              <a:ext uri="{FF2B5EF4-FFF2-40B4-BE49-F238E27FC236}">
                <a16:creationId xmlns:a16="http://schemas.microsoft.com/office/drawing/2014/main" id="{414E9177-A947-42D0-BC98-B1C1EC873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71" y="4026223"/>
            <a:ext cx="838828" cy="131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won clipart に対する画像結果">
            <a:extLst>
              <a:ext uri="{FF2B5EF4-FFF2-40B4-BE49-F238E27FC236}">
                <a16:creationId xmlns:a16="http://schemas.microsoft.com/office/drawing/2014/main" id="{9CDCDE0B-CCC8-4BB9-AE89-D42EC6FB9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03" y="570867"/>
            <a:ext cx="984463" cy="117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onforting clipart に対する画像結果">
            <a:extLst>
              <a:ext uri="{FF2B5EF4-FFF2-40B4-BE49-F238E27FC236}">
                <a16:creationId xmlns:a16="http://schemas.microsoft.com/office/drawing/2014/main" id="{DD3A6273-8930-4564-96FD-76080D00C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19" y="4059401"/>
            <a:ext cx="1508744" cy="155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onday clipart に対する画像結果">
            <a:extLst>
              <a:ext uri="{FF2B5EF4-FFF2-40B4-BE49-F238E27FC236}">
                <a16:creationId xmlns:a16="http://schemas.microsoft.com/office/drawing/2014/main" id="{28E3634C-B686-4628-8488-7E78D628A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74" y="2345078"/>
            <a:ext cx="1623827" cy="121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onth clipart に対する画像結果">
            <a:extLst>
              <a:ext uri="{FF2B5EF4-FFF2-40B4-BE49-F238E27FC236}">
                <a16:creationId xmlns:a16="http://schemas.microsoft.com/office/drawing/2014/main" id="{D2F09D35-5000-4DB1-805A-2A42E13A6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679" y="630103"/>
            <a:ext cx="1498204" cy="111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ome clipart に対する画像結果">
            <a:extLst>
              <a:ext uri="{FF2B5EF4-FFF2-40B4-BE49-F238E27FC236}">
                <a16:creationId xmlns:a16="http://schemas.microsoft.com/office/drawing/2014/main" id="{8F37D265-1C59-4C6E-A64E-2886A8009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276" y="523573"/>
            <a:ext cx="1419704" cy="1265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oney clipart に対する画像結果">
            <a:extLst>
              <a:ext uri="{FF2B5EF4-FFF2-40B4-BE49-F238E27FC236}">
                <a16:creationId xmlns:a16="http://schemas.microsoft.com/office/drawing/2014/main" id="{54B97773-3F61-43E5-BDA5-0E1BEF3E1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832" y="2178243"/>
            <a:ext cx="1504560" cy="1334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0242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1105996" y="104140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31636" y="614999"/>
            <a:ext cx="3562193" cy="356219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61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400800" y="370124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990600" y="370124"/>
            <a:ext cx="3607525" cy="4106876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603E449-06E0-4AF9-8401-A17891D0E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80688" y="4588535"/>
            <a:ext cx="1877394" cy="213726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7087C4-FB95-49F4-938C-A361CD0062E1}"/>
              </a:ext>
            </a:extLst>
          </p:cNvPr>
          <p:cNvSpPr txBox="1"/>
          <p:nvPr/>
        </p:nvSpPr>
        <p:spPr>
          <a:xfrm>
            <a:off x="176270" y="143219"/>
            <a:ext cx="1190923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Name:	</a:t>
            </a:r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1.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2.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3.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		   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4.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5.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6.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8.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9.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4249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005477" y="245610"/>
            <a:ext cx="48672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grub</a:t>
            </a:r>
          </a:p>
          <a:p>
            <a:pPr marL="914400" indent="-914400">
              <a:buAutoNum type="arabicPeriod"/>
            </a:pP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slug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eight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693228" y="60944"/>
            <a:ext cx="6243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0494171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	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4" descr="won clipart に対する画像結果">
            <a:extLst>
              <a:ext uri="{FF2B5EF4-FFF2-40B4-BE49-F238E27FC236}">
                <a16:creationId xmlns:a16="http://schemas.microsoft.com/office/drawing/2014/main" id="{01D56426-AB57-4732-82A9-5F79BA61C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153" y="904380"/>
            <a:ext cx="2012318" cy="239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8263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	2. m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ney	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218" name="Picture 2" descr="money clipart に対する画像結果">
            <a:extLst>
              <a:ext uri="{FF2B5EF4-FFF2-40B4-BE49-F238E27FC236}">
                <a16:creationId xmlns:a16="http://schemas.microsoft.com/office/drawing/2014/main" id="{417B76D4-1692-442E-ABF4-CF37397BB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02246"/>
            <a:ext cx="3200400" cy="283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7695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	2. m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ney		3.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me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194" name="Picture 2" descr="come clipart に対する画像結果">
            <a:extLst>
              <a:ext uri="{FF2B5EF4-FFF2-40B4-BE49-F238E27FC236}">
                <a16:creationId xmlns:a16="http://schemas.microsoft.com/office/drawing/2014/main" id="{5A43873D-AFD4-42AE-A7C6-0A1093351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2" y="1144058"/>
            <a:ext cx="28860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6769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	2. m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ney		3.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me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4. 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nth 		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170" name="Picture 2" descr="month clipart に対する画像結果">
            <a:extLst>
              <a:ext uri="{FF2B5EF4-FFF2-40B4-BE49-F238E27FC236}">
                <a16:creationId xmlns:a16="http://schemas.microsoft.com/office/drawing/2014/main" id="{930B3FC9-A867-4D32-8F1D-8EE903735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317" y="972608"/>
            <a:ext cx="39243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1651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	2. m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ney		3.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me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4. 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nth 		5. 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nday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146" name="Picture 2" descr="monday clipart に対する画像結果">
            <a:extLst>
              <a:ext uri="{FF2B5EF4-FFF2-40B4-BE49-F238E27FC236}">
                <a16:creationId xmlns:a16="http://schemas.microsoft.com/office/drawing/2014/main" id="{F4F4787A-4F84-4F5E-881C-ED16204F5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1410023"/>
            <a:ext cx="375285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8335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	2. m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ney		3.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me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4. 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nth 		5. 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nday	6. 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mforting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098" name="Picture 2" descr="conforting clipart に対する画像結果">
            <a:extLst>
              <a:ext uri="{FF2B5EF4-FFF2-40B4-BE49-F238E27FC236}">
                <a16:creationId xmlns:a16="http://schemas.microsoft.com/office/drawing/2014/main" id="{BFCF94C1-9543-46E8-9A87-9F6A0B91D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563911"/>
            <a:ext cx="2667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5587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	2. m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ney		3.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me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4. 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nth 		5. 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nday	6. 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mforting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We w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 eight jars of 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ney.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4" name="Picture 2" descr="jars of honey に対する画像結果">
            <a:extLst>
              <a:ext uri="{FF2B5EF4-FFF2-40B4-BE49-F238E27FC236}">
                <a16:creationId xmlns:a16="http://schemas.microsoft.com/office/drawing/2014/main" id="{30EAC638-C178-4CBC-94C9-4261F210F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495" y="2288645"/>
            <a:ext cx="1968612" cy="195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ntest win clipart に対する画像結果">
            <a:extLst>
              <a:ext uri="{FF2B5EF4-FFF2-40B4-BE49-F238E27FC236}">
                <a16:creationId xmlns:a16="http://schemas.microsoft.com/office/drawing/2014/main" id="{A7653B4C-1931-4F73-BD21-27AD5AA76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591" y="1356848"/>
            <a:ext cx="2288544" cy="2887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0180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	2. m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ney		3.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me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4. 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nth 		5. 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nday	6. 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mforting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We w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 eight jars of 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ney.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My br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ther saw the explosion 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0" name="Picture 2" descr="explosion に対する画像結果">
            <a:extLst>
              <a:ext uri="{FF2B5EF4-FFF2-40B4-BE49-F238E27FC236}">
                <a16:creationId xmlns:a16="http://schemas.microsoft.com/office/drawing/2014/main" id="{59BE895A-10F6-47CD-9F49-BD827E2D9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699" y="2887714"/>
            <a:ext cx="1887434" cy="140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urprise clipart に対する画像結果">
            <a:extLst>
              <a:ext uri="{FF2B5EF4-FFF2-40B4-BE49-F238E27FC236}">
                <a16:creationId xmlns:a16="http://schemas.microsoft.com/office/drawing/2014/main" id="{8E5D75C2-02B7-4717-9B66-19291C9B9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527" y="3274828"/>
            <a:ext cx="1344392" cy="153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5832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	2. m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ney		3.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me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4. 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nth 		5. 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nday	6. 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mforting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We w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 eight jars of 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ney.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My br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ther saw the explosion 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A w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nderful smell was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ming fr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 the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ven?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oven に対する画像結果">
            <a:extLst>
              <a:ext uri="{FF2B5EF4-FFF2-40B4-BE49-F238E27FC236}">
                <a16:creationId xmlns:a16="http://schemas.microsoft.com/office/drawing/2014/main" id="{8937BBF1-F137-4F6A-9520-D534AD838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903" y="1340366"/>
            <a:ext cx="2230010" cy="254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mell good に対する画像結果">
            <a:extLst>
              <a:ext uri="{FF2B5EF4-FFF2-40B4-BE49-F238E27FC236}">
                <a16:creationId xmlns:a16="http://schemas.microsoft.com/office/drawing/2014/main" id="{D850603D-B803-4BC7-96F5-DAAB9BCBA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559" y="3231542"/>
            <a:ext cx="2280898" cy="191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2787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919913" y="664872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Homework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747131" y="363669"/>
            <a:ext cx="4173032" cy="475066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5357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005477" y="245610"/>
            <a:ext cx="48672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grub</a:t>
            </a:r>
          </a:p>
          <a:p>
            <a:pPr marL="914400" indent="-914400">
              <a:buAutoNum type="arabicPeriod"/>
            </a:pP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slug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eight</a:t>
            </a:r>
          </a:p>
          <a:p>
            <a:pPr marL="914400" indent="-914400">
              <a:buAutoNum type="arabicPeriod"/>
            </a:pP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eighteen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693228" y="60944"/>
            <a:ext cx="6243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289725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771740-57AF-437D-B310-7226A63EBA67}"/>
              </a:ext>
            </a:extLst>
          </p:cNvPr>
          <p:cNvSpPr txBox="1"/>
          <p:nvPr/>
        </p:nvSpPr>
        <p:spPr>
          <a:xfrm>
            <a:off x="6828634" y="2546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Thank you!</a:t>
            </a:r>
            <a:endParaRPr lang="en-US" altLang="ja-JP" sz="6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See </a:t>
            </a:r>
            <a:r>
              <a:rPr lang="en-US" altLang="ja-JP" sz="6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next lesson.</a:t>
            </a:r>
            <a:endParaRPr kumimoji="1" lang="en-US" altLang="ja-JP" sz="6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9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458" name="Picture 2" descr="Clipart Jolly Phonics Characters - Snake Jolly Phonics Characters ...">
            <a:extLst>
              <a:ext uri="{FF2B5EF4-FFF2-40B4-BE49-F238E27FC236}">
                <a16:creationId xmlns:a16="http://schemas.microsoft.com/office/drawing/2014/main" id="{787895B4-FA1D-4398-9D08-4F036BBF4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r="6827" b="3"/>
          <a:stretch/>
        </p:blipFill>
        <p:spPr bwMode="auto">
          <a:xfrm>
            <a:off x="326572" y="846237"/>
            <a:ext cx="3731141" cy="4293595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8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005477" y="245610"/>
            <a:ext cx="48672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grub</a:t>
            </a:r>
          </a:p>
          <a:p>
            <a:pPr marL="914400" indent="-914400">
              <a:buAutoNum type="arabicPeriod"/>
            </a:pP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slug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eight</a:t>
            </a:r>
          </a:p>
          <a:p>
            <a:pPr marL="914400" indent="-914400">
              <a:buAutoNum type="arabicPeriod"/>
            </a:pP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eighteen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eighty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693228" y="60944"/>
            <a:ext cx="6243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22557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005477" y="245610"/>
            <a:ext cx="48672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grub</a:t>
            </a:r>
          </a:p>
          <a:p>
            <a:pPr marL="914400" indent="-914400">
              <a:buAutoNum type="arabicPeriod"/>
            </a:pP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slug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eight</a:t>
            </a:r>
          </a:p>
          <a:p>
            <a:pPr marL="914400" indent="-914400">
              <a:buAutoNum type="arabicPeriod"/>
            </a:pP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eighteen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eighty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693228" y="60944"/>
            <a:ext cx="62430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weigh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191871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005477" y="245610"/>
            <a:ext cx="48672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grub</a:t>
            </a:r>
          </a:p>
          <a:p>
            <a:pPr marL="914400" indent="-914400">
              <a:buAutoNum type="arabicPeriod"/>
            </a:pP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slug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eight</a:t>
            </a:r>
          </a:p>
          <a:p>
            <a:pPr marL="914400" indent="-914400">
              <a:buAutoNum type="arabicPeriod"/>
            </a:pP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eighteen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eighty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693228" y="60944"/>
            <a:ext cx="6243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weigh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reindeer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35053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3329</TotalTime>
  <Words>1495</Words>
  <Application>Microsoft Office PowerPoint</Application>
  <PresentationFormat>ワイド画面</PresentationFormat>
  <Paragraphs>715</Paragraphs>
  <Slides>60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60</vt:i4>
      </vt:variant>
    </vt:vector>
  </HeadingPairs>
  <TitlesOfParts>
    <vt:vector size="69" baseType="lpstr">
      <vt:lpstr>メイリオ</vt:lpstr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329</cp:revision>
  <cp:lastPrinted>2023-01-28T23:24:59Z</cp:lastPrinted>
  <dcterms:created xsi:type="dcterms:W3CDTF">2020-09-05T23:58:43Z</dcterms:created>
  <dcterms:modified xsi:type="dcterms:W3CDTF">2023-01-28T23:28:38Z</dcterms:modified>
</cp:coreProperties>
</file>