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261" r:id="rId2"/>
    <p:sldId id="2601" r:id="rId3"/>
    <p:sldId id="2845" r:id="rId4"/>
    <p:sldId id="2862" r:id="rId5"/>
    <p:sldId id="2861" r:id="rId6"/>
    <p:sldId id="2860" r:id="rId7"/>
    <p:sldId id="2859" r:id="rId8"/>
    <p:sldId id="2858" r:id="rId9"/>
    <p:sldId id="2857" r:id="rId10"/>
    <p:sldId id="2856" r:id="rId11"/>
    <p:sldId id="2855" r:id="rId12"/>
    <p:sldId id="2854" r:id="rId13"/>
    <p:sldId id="2853" r:id="rId14"/>
    <p:sldId id="2852" r:id="rId15"/>
    <p:sldId id="2851" r:id="rId16"/>
    <p:sldId id="2850" r:id="rId17"/>
    <p:sldId id="2849" r:id="rId18"/>
    <p:sldId id="2848" r:id="rId19"/>
    <p:sldId id="2847" r:id="rId20"/>
    <p:sldId id="2846" r:id="rId21"/>
    <p:sldId id="1874" r:id="rId22"/>
    <p:sldId id="2863" r:id="rId23"/>
    <p:sldId id="2864" r:id="rId24"/>
    <p:sldId id="2865" r:id="rId25"/>
    <p:sldId id="2866" r:id="rId26"/>
    <p:sldId id="2869" r:id="rId27"/>
    <p:sldId id="2867" r:id="rId28"/>
    <p:sldId id="2868" r:id="rId29"/>
    <p:sldId id="2755" r:id="rId30"/>
    <p:sldId id="2461" r:id="rId31"/>
    <p:sldId id="297" r:id="rId32"/>
    <p:sldId id="2842" r:id="rId33"/>
    <p:sldId id="2843" r:id="rId34"/>
    <p:sldId id="2844" r:id="rId35"/>
    <p:sldId id="1148" r:id="rId36"/>
    <p:sldId id="2756" r:id="rId37"/>
    <p:sldId id="785" r:id="rId38"/>
    <p:sldId id="2016" r:id="rId39"/>
    <p:sldId id="2306" r:id="rId40"/>
    <p:sldId id="1660" r:id="rId41"/>
    <p:sldId id="2873" r:id="rId42"/>
    <p:sldId id="2874" r:id="rId43"/>
    <p:sldId id="2875" r:id="rId44"/>
    <p:sldId id="2876" r:id="rId45"/>
    <p:sldId id="2878" r:id="rId46"/>
    <p:sldId id="2877" r:id="rId47"/>
    <p:sldId id="2879" r:id="rId48"/>
    <p:sldId id="2880" r:id="rId49"/>
    <p:sldId id="2881" r:id="rId50"/>
    <p:sldId id="2882" r:id="rId51"/>
    <p:sldId id="2883" r:id="rId52"/>
    <p:sldId id="2884" r:id="rId53"/>
    <p:sldId id="2791" r:id="rId54"/>
    <p:sldId id="1562" r:id="rId55"/>
    <p:sldId id="2802" r:id="rId56"/>
    <p:sldId id="2834" r:id="rId57"/>
    <p:sldId id="2870" r:id="rId58"/>
    <p:sldId id="2835" r:id="rId59"/>
    <p:sldId id="2871" r:id="rId60"/>
    <p:sldId id="2836" r:id="rId61"/>
    <p:sldId id="2872" r:id="rId62"/>
    <p:sldId id="1621" r:id="rId63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30" autoAdjust="0"/>
    <p:restoredTop sz="93784" autoAdjust="0"/>
  </p:normalViewPr>
  <p:slideViewPr>
    <p:cSldViewPr snapToGrid="0">
      <p:cViewPr varScale="1">
        <p:scale>
          <a:sx n="62" d="100"/>
          <a:sy n="62" d="100"/>
        </p:scale>
        <p:origin x="46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4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2772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B637EA1-1B9D-4437-89DA-617A0C2C2C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0681D4A-2263-429A-BD46-E953B9F1D4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0800" y="2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/>
          <a:lstStyle>
            <a:lvl1pPr algn="r">
              <a:defRPr sz="1200"/>
            </a:lvl1pPr>
          </a:lstStyle>
          <a:p>
            <a:fld id="{D9575459-39FA-4680-875D-27C12F423544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838EBC8-F49C-40FC-9C1A-59B1A1F8F6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515071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23307C1-665B-4687-94E7-36338054AD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0800" y="9515071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 anchor="b"/>
          <a:lstStyle>
            <a:lvl1pPr algn="r">
              <a:defRPr sz="1200"/>
            </a:lvl1pPr>
          </a:lstStyle>
          <a:p>
            <a:fld id="{8E080399-F359-49A5-9F09-D68D0654A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33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84183" cy="502055"/>
          </a:xfrm>
          <a:prstGeom prst="rect">
            <a:avLst/>
          </a:prstGeom>
        </p:spPr>
        <p:txBody>
          <a:bodyPr vert="horz" lIns="91953" tIns="45978" rIns="91953" bIns="4597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801" y="3"/>
            <a:ext cx="2984183" cy="502055"/>
          </a:xfrm>
          <a:prstGeom prst="rect">
            <a:avLst/>
          </a:prstGeom>
        </p:spPr>
        <p:txBody>
          <a:bodyPr vert="horz" lIns="91953" tIns="45978" rIns="91953" bIns="45978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53" tIns="45978" rIns="91953" bIns="4597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658" y="4820692"/>
            <a:ext cx="5509260" cy="3944492"/>
          </a:xfrm>
          <a:prstGeom prst="rect">
            <a:avLst/>
          </a:prstGeom>
        </p:spPr>
        <p:txBody>
          <a:bodyPr vert="horz" lIns="91953" tIns="45978" rIns="91953" bIns="4597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515072"/>
            <a:ext cx="2984183" cy="502055"/>
          </a:xfrm>
          <a:prstGeom prst="rect">
            <a:avLst/>
          </a:prstGeom>
        </p:spPr>
        <p:txBody>
          <a:bodyPr vert="horz" lIns="91953" tIns="45978" rIns="91953" bIns="4597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801" y="9515072"/>
            <a:ext cx="2984183" cy="502055"/>
          </a:xfrm>
          <a:prstGeom prst="rect">
            <a:avLst/>
          </a:prstGeom>
        </p:spPr>
        <p:txBody>
          <a:bodyPr vert="horz" lIns="91953" tIns="45978" rIns="91953" bIns="45978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7.png"/><Relationship Id="rId18" Type="http://schemas.openxmlformats.org/officeDocument/2006/relationships/image" Target="../media/image30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35.png"/><Relationship Id="rId17" Type="http://schemas.openxmlformats.org/officeDocument/2006/relationships/image" Target="../media/image28.png"/><Relationship Id="rId2" Type="http://schemas.openxmlformats.org/officeDocument/2006/relationships/image" Target="../media/image43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33.png"/><Relationship Id="rId5" Type="http://schemas.openxmlformats.org/officeDocument/2006/relationships/image" Target="../media/image40.png"/><Relationship Id="rId15" Type="http://schemas.openxmlformats.org/officeDocument/2006/relationships/image" Target="../media/image29.png"/><Relationship Id="rId10" Type="http://schemas.openxmlformats.org/officeDocument/2006/relationships/image" Target="../media/image36.png"/><Relationship Id="rId19" Type="http://schemas.openxmlformats.org/officeDocument/2006/relationships/image" Target="../media/image32.png"/><Relationship Id="rId4" Type="http://schemas.openxmlformats.org/officeDocument/2006/relationships/image" Target="../media/image39.png"/><Relationship Id="rId9" Type="http://schemas.openxmlformats.org/officeDocument/2006/relationships/image" Target="../media/image34.png"/><Relationship Id="rId1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4926129" y="1220278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3-31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617730" y="216949"/>
            <a:ext cx="4619182" cy="5258565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016" y="318343"/>
            <a:ext cx="2059446" cy="29230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300" y="302721"/>
            <a:ext cx="2044048" cy="288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2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reed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read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sum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brake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break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F0AB049-91C5-4B22-9225-F53FDCBF3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148" y="2132100"/>
            <a:ext cx="3304222" cy="214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20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reed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read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sum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brake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break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wood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FD3CCA4-9DE7-4AEA-864B-0E60223A2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278" y="1547732"/>
            <a:ext cx="2506101" cy="2339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7740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reed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read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sum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brake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break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wood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would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86E1E20-71E6-4CE0-AB2D-125D360AF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27" y="822313"/>
            <a:ext cx="2118839" cy="2497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7781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reed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read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sum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brake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break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wood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would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ate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E8FE0F1-AB03-4D2D-88BD-74835BC8E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535" y="1300888"/>
            <a:ext cx="2059284" cy="221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16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reed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read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sum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brake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break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wood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would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ate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12. eight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D3EA55C-FFC9-4B52-8E9E-62B1952ED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569" y="1872932"/>
            <a:ext cx="1666875" cy="22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48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reed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read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sum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043470" y="501256"/>
            <a:ext cx="514853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13. weather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brake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break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wood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would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ate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12. eight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5BB4B81-7AB4-448A-9B68-E26DDAF06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305" y="1746261"/>
            <a:ext cx="3445900" cy="1941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912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reed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read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sum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043470" y="501256"/>
            <a:ext cx="514853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13. weather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14. whether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brake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break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wood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would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ate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12. eight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6F74E55-472B-468E-92CA-BEE7C3338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640" y="2237174"/>
            <a:ext cx="2541235" cy="2396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242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reed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read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sum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043470" y="501256"/>
            <a:ext cx="514853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13. weather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14. whether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15. stare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brake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break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wood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would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ate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12. eight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D0B0930-7B29-43A1-B5B6-0A5BDA3B4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1541" y="1855322"/>
            <a:ext cx="1869062" cy="2608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422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reed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read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sum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043470" y="501256"/>
            <a:ext cx="514853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13. weather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14. whether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15. stare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16. stair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brake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break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wood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would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ate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12. eight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112C333-B43F-441D-9B3E-01FD21B55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9268" y="2040139"/>
            <a:ext cx="1767543" cy="2668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0059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reed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read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sum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043470" y="501256"/>
            <a:ext cx="514853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13. weather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14. whether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15. stare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16. stair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17. aloud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brake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break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wood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would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ate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12. eight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35DFFBA-B288-44B3-A305-A3EAF3923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5803" y="2187775"/>
            <a:ext cx="2054566" cy="206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7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611069" y="2824920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Spelling Test </a:t>
            </a:r>
            <a:r>
              <a:rPr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30</a:t>
            </a: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0" y="0"/>
            <a:ext cx="6094361" cy="609436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8332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reed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read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sum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043470" y="501256"/>
            <a:ext cx="514853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13. weather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14. whether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15. stare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16. stair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17. aloud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18. allowed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brake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break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wood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would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ate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12. eight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8C0E2B7-A4E2-412E-93B4-9C7A9AE85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4954" y="2260313"/>
            <a:ext cx="1546354" cy="14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47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68388" y="689510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Speech marks.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3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y clipart に対する画像結果">
            <a:extLst>
              <a:ext uri="{FF2B5EF4-FFF2-40B4-BE49-F238E27FC236}">
                <a16:creationId xmlns:a16="http://schemas.microsoft.com/office/drawing/2014/main" id="{27F753C0-73A3-4431-9677-C5FE1B342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31" y="740901"/>
            <a:ext cx="2313246" cy="293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A81806A4-505C-49A0-8AE8-E5D91E6D1C3B}"/>
              </a:ext>
            </a:extLst>
          </p:cNvPr>
          <p:cNvSpPr/>
          <p:nvPr/>
        </p:nvSpPr>
        <p:spPr>
          <a:xfrm>
            <a:off x="5132894" y="740901"/>
            <a:ext cx="6007261" cy="1970590"/>
          </a:xfrm>
          <a:prstGeom prst="wedgeRoundRectCallout">
            <a:avLst>
              <a:gd name="adj1" fmla="val -65130"/>
              <a:gd name="adj2" fmla="val 2021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35328B9-D42E-4B86-91DD-0C6235FF710D}"/>
              </a:ext>
            </a:extLst>
          </p:cNvPr>
          <p:cNvSpPr txBox="1"/>
          <p:nvPr/>
        </p:nvSpPr>
        <p:spPr>
          <a:xfrm>
            <a:off x="6318607" y="1160980"/>
            <a:ext cx="3976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I saw you.</a:t>
            </a:r>
            <a:endParaRPr kumimoji="1" lang="ja-JP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079670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y clipart に対する画像結果">
            <a:extLst>
              <a:ext uri="{FF2B5EF4-FFF2-40B4-BE49-F238E27FC236}">
                <a16:creationId xmlns:a16="http://schemas.microsoft.com/office/drawing/2014/main" id="{27F753C0-73A3-4431-9677-C5FE1B342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31" y="740901"/>
            <a:ext cx="2313246" cy="293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A81806A4-505C-49A0-8AE8-E5D91E6D1C3B}"/>
              </a:ext>
            </a:extLst>
          </p:cNvPr>
          <p:cNvSpPr/>
          <p:nvPr/>
        </p:nvSpPr>
        <p:spPr>
          <a:xfrm>
            <a:off x="5132894" y="740901"/>
            <a:ext cx="6007261" cy="1970590"/>
          </a:xfrm>
          <a:prstGeom prst="wedgeRoundRectCallout">
            <a:avLst>
              <a:gd name="adj1" fmla="val -65130"/>
              <a:gd name="adj2" fmla="val 2021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35328B9-D42E-4B86-91DD-0C6235FF710D}"/>
              </a:ext>
            </a:extLst>
          </p:cNvPr>
          <p:cNvSpPr txBox="1"/>
          <p:nvPr/>
        </p:nvSpPr>
        <p:spPr>
          <a:xfrm>
            <a:off x="6318607" y="1160980"/>
            <a:ext cx="3976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I saw you.</a:t>
            </a:r>
            <a:endParaRPr kumimoji="1" lang="ja-JP" altLang="en-US" sz="54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EC9CE13-BD9C-4DBA-B964-54A6FDEE2379}"/>
              </a:ext>
            </a:extLst>
          </p:cNvPr>
          <p:cNvSpPr txBox="1"/>
          <p:nvPr/>
        </p:nvSpPr>
        <p:spPr>
          <a:xfrm>
            <a:off x="2712378" y="3791164"/>
            <a:ext cx="7880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Bill said 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“</a:t>
            </a:r>
            <a:r>
              <a:rPr kumimoji="1" lang="en-US" altLang="ja-JP" sz="5400" b="1" dirty="0"/>
              <a:t>I saw you.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”</a:t>
            </a:r>
            <a:endParaRPr kumimoji="1" lang="ja-JP" alt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10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y clipart に対する画像結果">
            <a:extLst>
              <a:ext uri="{FF2B5EF4-FFF2-40B4-BE49-F238E27FC236}">
                <a16:creationId xmlns:a16="http://schemas.microsoft.com/office/drawing/2014/main" id="{27F753C0-73A3-4431-9677-C5FE1B342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31" y="740901"/>
            <a:ext cx="2313246" cy="293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A81806A4-505C-49A0-8AE8-E5D91E6D1C3B}"/>
              </a:ext>
            </a:extLst>
          </p:cNvPr>
          <p:cNvSpPr/>
          <p:nvPr/>
        </p:nvSpPr>
        <p:spPr>
          <a:xfrm>
            <a:off x="5132894" y="740901"/>
            <a:ext cx="6007261" cy="1970590"/>
          </a:xfrm>
          <a:prstGeom prst="wedgeRoundRectCallout">
            <a:avLst>
              <a:gd name="adj1" fmla="val -65130"/>
              <a:gd name="adj2" fmla="val 2021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35328B9-D42E-4B86-91DD-0C6235FF710D}"/>
              </a:ext>
            </a:extLst>
          </p:cNvPr>
          <p:cNvSpPr txBox="1"/>
          <p:nvPr/>
        </p:nvSpPr>
        <p:spPr>
          <a:xfrm>
            <a:off x="6010382" y="849033"/>
            <a:ext cx="50343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What is your name?</a:t>
            </a:r>
            <a:endParaRPr kumimoji="1" lang="ja-JP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576827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y clipart に対する画像結果">
            <a:extLst>
              <a:ext uri="{FF2B5EF4-FFF2-40B4-BE49-F238E27FC236}">
                <a16:creationId xmlns:a16="http://schemas.microsoft.com/office/drawing/2014/main" id="{27F753C0-73A3-4431-9677-C5FE1B342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31" y="740901"/>
            <a:ext cx="2313246" cy="293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A81806A4-505C-49A0-8AE8-E5D91E6D1C3B}"/>
              </a:ext>
            </a:extLst>
          </p:cNvPr>
          <p:cNvSpPr/>
          <p:nvPr/>
        </p:nvSpPr>
        <p:spPr>
          <a:xfrm>
            <a:off x="5132894" y="740901"/>
            <a:ext cx="6007261" cy="1970590"/>
          </a:xfrm>
          <a:prstGeom prst="wedgeRoundRectCallout">
            <a:avLst>
              <a:gd name="adj1" fmla="val -65130"/>
              <a:gd name="adj2" fmla="val 2021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35328B9-D42E-4B86-91DD-0C6235FF710D}"/>
              </a:ext>
            </a:extLst>
          </p:cNvPr>
          <p:cNvSpPr txBox="1"/>
          <p:nvPr/>
        </p:nvSpPr>
        <p:spPr>
          <a:xfrm>
            <a:off x="6010382" y="849033"/>
            <a:ext cx="50343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What is your name?</a:t>
            </a:r>
            <a:endParaRPr kumimoji="1" lang="ja-JP" altLang="en-US" sz="54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EC9CE13-BD9C-4DBA-B964-54A6FDEE2379}"/>
              </a:ext>
            </a:extLst>
          </p:cNvPr>
          <p:cNvSpPr txBox="1"/>
          <p:nvPr/>
        </p:nvSpPr>
        <p:spPr>
          <a:xfrm>
            <a:off x="1602768" y="3852809"/>
            <a:ext cx="10274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Bill said 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“</a:t>
            </a:r>
            <a:r>
              <a:rPr kumimoji="1" lang="en-US" altLang="ja-JP" sz="5400" b="1" dirty="0"/>
              <a:t>What is your name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?”</a:t>
            </a:r>
            <a:endParaRPr kumimoji="1" lang="ja-JP" alt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y clipart に対する画像結果">
            <a:extLst>
              <a:ext uri="{FF2B5EF4-FFF2-40B4-BE49-F238E27FC236}">
                <a16:creationId xmlns:a16="http://schemas.microsoft.com/office/drawing/2014/main" id="{27F753C0-73A3-4431-9677-C5FE1B342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31" y="740901"/>
            <a:ext cx="2313246" cy="293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A81806A4-505C-49A0-8AE8-E5D91E6D1C3B}"/>
              </a:ext>
            </a:extLst>
          </p:cNvPr>
          <p:cNvSpPr/>
          <p:nvPr/>
        </p:nvSpPr>
        <p:spPr>
          <a:xfrm>
            <a:off x="5132894" y="740901"/>
            <a:ext cx="6007261" cy="1970590"/>
          </a:xfrm>
          <a:prstGeom prst="wedgeRoundRectCallout">
            <a:avLst>
              <a:gd name="adj1" fmla="val -65130"/>
              <a:gd name="adj2" fmla="val 2021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35328B9-D42E-4B86-91DD-0C6235FF710D}"/>
              </a:ext>
            </a:extLst>
          </p:cNvPr>
          <p:cNvSpPr txBox="1"/>
          <p:nvPr/>
        </p:nvSpPr>
        <p:spPr>
          <a:xfrm>
            <a:off x="6010382" y="849033"/>
            <a:ext cx="50343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What is your name?</a:t>
            </a:r>
            <a:endParaRPr kumimoji="1" lang="ja-JP" altLang="en-US" sz="54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EC9CE13-BD9C-4DBA-B964-54A6FDEE2379}"/>
              </a:ext>
            </a:extLst>
          </p:cNvPr>
          <p:cNvSpPr txBox="1"/>
          <p:nvPr/>
        </p:nvSpPr>
        <p:spPr>
          <a:xfrm>
            <a:off x="1602768" y="3852809"/>
            <a:ext cx="102741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Bill said 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“</a:t>
            </a:r>
            <a:r>
              <a:rPr kumimoji="1" lang="en-US" altLang="ja-JP" sz="5400" b="1" dirty="0"/>
              <a:t>What is your name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?”</a:t>
            </a:r>
          </a:p>
          <a:p>
            <a:r>
              <a:rPr lang="en-US" altLang="ja-JP" sz="5400" b="1" dirty="0">
                <a:solidFill>
                  <a:srgbClr val="FF0000"/>
                </a:solidFill>
              </a:rPr>
              <a:t>       asked</a:t>
            </a:r>
          </a:p>
          <a:p>
            <a:r>
              <a:rPr kumimoji="1" lang="en-US" altLang="ja-JP" sz="5400" b="1" dirty="0">
                <a:solidFill>
                  <a:srgbClr val="FF0000"/>
                </a:solidFill>
              </a:rPr>
              <a:t>       questioned</a:t>
            </a:r>
            <a:endParaRPr kumimoji="1" lang="ja-JP" alt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40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y clipart に対する画像結果">
            <a:extLst>
              <a:ext uri="{FF2B5EF4-FFF2-40B4-BE49-F238E27FC236}">
                <a16:creationId xmlns:a16="http://schemas.microsoft.com/office/drawing/2014/main" id="{27F753C0-73A3-4431-9677-C5FE1B342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31" y="740901"/>
            <a:ext cx="2313246" cy="293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A81806A4-505C-49A0-8AE8-E5D91E6D1C3B}"/>
              </a:ext>
            </a:extLst>
          </p:cNvPr>
          <p:cNvSpPr/>
          <p:nvPr/>
        </p:nvSpPr>
        <p:spPr>
          <a:xfrm>
            <a:off x="5132894" y="740901"/>
            <a:ext cx="6007261" cy="1970590"/>
          </a:xfrm>
          <a:prstGeom prst="wedgeRoundRectCallout">
            <a:avLst>
              <a:gd name="adj1" fmla="val -65130"/>
              <a:gd name="adj2" fmla="val 2021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35328B9-D42E-4B86-91DD-0C6235FF710D}"/>
              </a:ext>
            </a:extLst>
          </p:cNvPr>
          <p:cNvSpPr txBox="1"/>
          <p:nvPr/>
        </p:nvSpPr>
        <p:spPr>
          <a:xfrm>
            <a:off x="6010382" y="849033"/>
            <a:ext cx="5034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Go away!</a:t>
            </a:r>
            <a:endParaRPr kumimoji="1" lang="ja-JP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970691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y clipart に対する画像結果">
            <a:extLst>
              <a:ext uri="{FF2B5EF4-FFF2-40B4-BE49-F238E27FC236}">
                <a16:creationId xmlns:a16="http://schemas.microsoft.com/office/drawing/2014/main" id="{27F753C0-73A3-4431-9677-C5FE1B342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31" y="740901"/>
            <a:ext cx="2313246" cy="293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A81806A4-505C-49A0-8AE8-E5D91E6D1C3B}"/>
              </a:ext>
            </a:extLst>
          </p:cNvPr>
          <p:cNvSpPr/>
          <p:nvPr/>
        </p:nvSpPr>
        <p:spPr>
          <a:xfrm>
            <a:off x="5132894" y="740901"/>
            <a:ext cx="6007261" cy="1970590"/>
          </a:xfrm>
          <a:prstGeom prst="wedgeRoundRectCallout">
            <a:avLst>
              <a:gd name="adj1" fmla="val -65130"/>
              <a:gd name="adj2" fmla="val 2021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35328B9-D42E-4B86-91DD-0C6235FF710D}"/>
              </a:ext>
            </a:extLst>
          </p:cNvPr>
          <p:cNvSpPr txBox="1"/>
          <p:nvPr/>
        </p:nvSpPr>
        <p:spPr>
          <a:xfrm>
            <a:off x="6010382" y="849033"/>
            <a:ext cx="5034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Go away!</a:t>
            </a:r>
            <a:endParaRPr kumimoji="1" lang="ja-JP" altLang="en-US" sz="54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EC9CE13-BD9C-4DBA-B964-54A6FDEE2379}"/>
              </a:ext>
            </a:extLst>
          </p:cNvPr>
          <p:cNvSpPr txBox="1"/>
          <p:nvPr/>
        </p:nvSpPr>
        <p:spPr>
          <a:xfrm>
            <a:off x="4055477" y="3780201"/>
            <a:ext cx="102741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Bill said 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“</a:t>
            </a:r>
            <a:r>
              <a:rPr kumimoji="1" lang="en-US" altLang="ja-JP" sz="5400" b="1" dirty="0"/>
              <a:t>Go away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!”</a:t>
            </a:r>
          </a:p>
          <a:p>
            <a:r>
              <a:rPr lang="en-US" altLang="ja-JP" sz="5400" b="1" dirty="0">
                <a:solidFill>
                  <a:srgbClr val="FF0000"/>
                </a:solidFill>
              </a:rPr>
              <a:t>      shouted</a:t>
            </a:r>
          </a:p>
          <a:p>
            <a:r>
              <a:rPr kumimoji="1" lang="en-US" altLang="ja-JP" sz="5400" b="1" dirty="0">
                <a:solidFill>
                  <a:srgbClr val="FF0000"/>
                </a:solidFill>
              </a:rPr>
              <a:t>      exclaimed</a:t>
            </a:r>
            <a:endParaRPr kumimoji="1" lang="ja-JP" alt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793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984443"/>
            <a:ext cx="508467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Activity page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    page.63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951107" y="318343"/>
            <a:ext cx="4082008" cy="4647036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016" y="318343"/>
            <a:ext cx="2059446" cy="29230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300" y="302721"/>
            <a:ext cx="2044048" cy="288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3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reed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9BBAA03-B9D7-4A93-B39B-BED893747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410" y="1428685"/>
            <a:ext cx="3414429" cy="2287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8531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DD83342-41DA-455E-AF0A-132EC5D5D52C}"/>
              </a:ext>
            </a:extLst>
          </p:cNvPr>
          <p:cNvSpPr txBox="1"/>
          <p:nvPr/>
        </p:nvSpPr>
        <p:spPr>
          <a:xfrm>
            <a:off x="-120961" y="649130"/>
            <a:ext cx="426339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5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</a:p>
          <a:p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       /</a:t>
            </a:r>
            <a:r>
              <a:rPr kumimoji="1" lang="en-US" altLang="ja-JP" sz="40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ja-JP" altLang="en-US" sz="4000" b="1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51C48B7-B508-4D29-8B41-6079E4DB344F}"/>
              </a:ext>
            </a:extLst>
          </p:cNvPr>
          <p:cNvSpPr txBox="1"/>
          <p:nvPr/>
        </p:nvSpPr>
        <p:spPr>
          <a:xfrm>
            <a:off x="3875301" y="649131"/>
            <a:ext cx="426339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5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ere</a:t>
            </a:r>
          </a:p>
          <a:p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       /</a:t>
            </a:r>
            <a:r>
              <a:rPr kumimoji="1" lang="en-US" altLang="ja-JP" sz="40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ja-JP" altLang="en-US" sz="4000" b="1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F5602FD-349A-4CE8-8BBE-C1FA33F8619E}"/>
              </a:ext>
            </a:extLst>
          </p:cNvPr>
          <p:cNvSpPr txBox="1"/>
          <p:nvPr/>
        </p:nvSpPr>
        <p:spPr>
          <a:xfrm>
            <a:off x="7928610" y="649129"/>
            <a:ext cx="426339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sn</a:t>
            </a:r>
            <a:r>
              <a:rPr lang="en-US" altLang="ja-JP" sz="5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eer</a:t>
            </a:r>
            <a:r>
              <a:rPr lang="en-US" altLang="ja-JP" sz="5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       /</a:t>
            </a:r>
            <a:r>
              <a:rPr lang="en-US" altLang="ja-JP" sz="40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ja-JP" altLang="en-US" sz="4000" b="1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1F88D61-7E30-4CC0-A920-DC38B92CD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12" y="2600671"/>
            <a:ext cx="3476244" cy="238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A6911DC-926E-4F19-B6E5-0A5F31F55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878" y="2757079"/>
            <a:ext cx="3071515" cy="207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A4B21CA-BE25-4527-8BBF-144996F06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8701" y="2396189"/>
            <a:ext cx="3188949" cy="2431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4685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748411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Spelling List 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273627" y="315685"/>
            <a:ext cx="3694591" cy="4205993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d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st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eer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ch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eer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CDF03D0-B63D-4274-86EA-96ABE0620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" y="247889"/>
            <a:ext cx="3476244" cy="238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F27DC48-FBC7-4DCD-924C-A476CBE13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" y="3615666"/>
            <a:ext cx="3279712" cy="2453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66F5DC4-C34A-4D5A-9EE2-1B8B17A1D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080" y="281200"/>
            <a:ext cx="3030854" cy="2419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CE4C82C-9C45-4B4D-9F66-901C640FB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511" y="3502097"/>
            <a:ext cx="2933445" cy="246987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4918551-37DA-4BDC-9AF4-449B0A0BC2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6876" y="247889"/>
            <a:ext cx="3405756" cy="2433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0D94999-74A9-462A-8CE8-713FE70634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8104" y="3528623"/>
            <a:ext cx="3676651" cy="2443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1762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184170" y="239498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cl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62560" y="5741745"/>
            <a:ext cx="1202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box     f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ful      sn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EFA2C575-8B83-4360-8EC6-651461979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76" y="481942"/>
            <a:ext cx="3071515" cy="207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AC7DD91-0007-4E7F-8924-FE3F26C91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69" y="3719543"/>
            <a:ext cx="1918531" cy="221713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A1A3C827-795F-4472-8BBB-06E844DB5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481942"/>
            <a:ext cx="1980882" cy="192892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AE04355F-4644-4646-86E5-542B5FF35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261" y="3318316"/>
            <a:ext cx="1646350" cy="249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3E26917-0A20-46F7-AADB-577EAE2B7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0450" y="134606"/>
            <a:ext cx="2153944" cy="2412417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176F0B17-5059-4BC5-9D55-9F32ACCDDC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7878" y="3505104"/>
            <a:ext cx="3188949" cy="2431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96086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interf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dr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   disapp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40640" y="5872638"/>
            <a:ext cx="12151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y      app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ance  atmosph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DCC9E9D2-F3DD-436F-9F7F-99062D07C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21" y="297326"/>
            <a:ext cx="3618664" cy="242605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F43C4FA-4CAA-43B4-98E5-0285535FA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723" y="49360"/>
            <a:ext cx="2416874" cy="282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DB86123D-2522-459A-9F42-0A0F09A7F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2720" y="172088"/>
            <a:ext cx="2152967" cy="257664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4FF11B64-0F4E-49A2-ADA0-4163DF0E3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694" y="3528972"/>
            <a:ext cx="3541871" cy="243649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689ECB2D-8301-40B0-A392-E5A91ABB0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618" y="3460492"/>
            <a:ext cx="2432787" cy="2542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41C405B-C0F0-45A3-B4B8-D116EDF049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3497" y="3633321"/>
            <a:ext cx="2436496" cy="2436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15282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7992654" y="182833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4B74884-AD7A-411E-928D-F5C12981E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586" y="4705318"/>
            <a:ext cx="2000189" cy="1342454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E6ACAA29-EB0F-4D20-A439-36E72AB43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1798" y="4386792"/>
            <a:ext cx="1482793" cy="1731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827A990C-71AF-4CB4-B155-CDD399701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108" y="4550698"/>
            <a:ext cx="1310269" cy="1568113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CD62CF50-CAE5-4F64-8835-306F57BB28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8598" y="4488074"/>
            <a:ext cx="2267293" cy="1559698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20B9C4F2-E1A1-4DFF-A25B-B61F555345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7519" y="4454233"/>
            <a:ext cx="1665645" cy="1740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CB78B68C-340B-4750-9B9D-C6B824AE59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7274" y="4575194"/>
            <a:ext cx="1519119" cy="1519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686396D2-197C-4006-972B-31DE43A02B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9968" y="2383253"/>
            <a:ext cx="2365423" cy="1594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58A41818-43A8-441A-91CC-79CA8F7CD4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906" y="2175043"/>
            <a:ext cx="1702874" cy="1658208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5AC5922F-1022-4A28-B2F0-992B47BCB0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48094" y="2213769"/>
            <a:ext cx="1480464" cy="1658120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AD970867-9751-4798-8126-3A2EB38020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37519" y="2283102"/>
            <a:ext cx="1268485" cy="1465915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644AAF02-612D-4CFC-B86C-5EB181596A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18897" y="2175043"/>
            <a:ext cx="1191513" cy="1802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6C5AB612-17DD-42C6-8507-E28B9A2465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71958" y="2412845"/>
            <a:ext cx="1931399" cy="1472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C81DC136-F2BB-4556-94F6-CFACDC05EED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94444" y="74809"/>
            <a:ext cx="2236470" cy="1533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1527EF89-0B06-4975-B20B-28CE5357578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58039" y="7262"/>
            <a:ext cx="2060574" cy="1645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C78A13BD-1A21-4A82-A5D3-7CA57D45C26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63260" y="27652"/>
            <a:ext cx="2236470" cy="1598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124B5A61-65B2-4337-BBF0-3F9C01BBB96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5398" y="74809"/>
            <a:ext cx="1959344" cy="1465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E6D6A3B3-DCAF-4BA1-A6AA-C684DEDEF2E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42851" y="158682"/>
            <a:ext cx="1519119" cy="1279051"/>
          </a:xfrm>
          <a:prstGeom prst="rect">
            <a:avLst/>
          </a:prstGeom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FB758268-FCD9-42EC-B2D7-DD3319D4E14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28275" y="131778"/>
            <a:ext cx="1997576" cy="1327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6521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984443"/>
            <a:ext cx="508467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Activity page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    page.60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951107" y="318343"/>
            <a:ext cx="4082008" cy="4647036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016" y="318343"/>
            <a:ext cx="2059446" cy="29230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300" y="302721"/>
            <a:ext cx="2044048" cy="288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406253" y="-74816"/>
            <a:ext cx="688122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syllables.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802907" y="211883"/>
            <a:ext cx="4571980" cy="520483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601737-6670-40CD-90FB-E64ED3A789EE}"/>
              </a:ext>
            </a:extLst>
          </p:cNvPr>
          <p:cNvSpPr txBox="1"/>
          <p:nvPr/>
        </p:nvSpPr>
        <p:spPr>
          <a:xfrm>
            <a:off x="802640" y="187835"/>
            <a:ext cx="105867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cheerful</a:t>
            </a:r>
          </a:p>
          <a:p>
            <a:pPr algn="ctr"/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atmosphere</a:t>
            </a:r>
          </a:p>
          <a:p>
            <a:pPr algn="ctr"/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fearless </a:t>
            </a:r>
          </a:p>
          <a:p>
            <a:pPr algn="ct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nearly</a:t>
            </a:r>
          </a:p>
          <a:p>
            <a:pPr algn="ct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interfere</a:t>
            </a:r>
          </a:p>
          <a:p>
            <a:pPr algn="ct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755AA3AE-CCDE-4191-B2E1-45A6B0158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245" y="202893"/>
            <a:ext cx="54869" cy="70110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4FFF0A6-2002-4D3A-8313-0777E0637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858" y="1078111"/>
            <a:ext cx="54869" cy="70110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7DF584C-3B38-4663-B166-8BED17D84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3188" y="187835"/>
            <a:ext cx="968441" cy="136882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E81985D-C705-48F8-BE30-B02B5F235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0814" y="202893"/>
            <a:ext cx="964397" cy="136882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849EDE8-C12E-4537-ABCC-D6FDDA85D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119" y="1078664"/>
            <a:ext cx="54869" cy="70110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7CF5FFA-2BD9-4607-BFC2-CACE21176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897" y="2117894"/>
            <a:ext cx="54869" cy="70110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7456285-46CD-4B58-8767-CE1C23DE6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593" y="2966844"/>
            <a:ext cx="54869" cy="70110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89F8686-05E8-41C8-8C22-751BBA608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451" y="3922340"/>
            <a:ext cx="54869" cy="70110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EE33F14-2025-41EF-B9A8-F5F58E6CA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109" y="3902345"/>
            <a:ext cx="54869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27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69186" y="670182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parse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</a:t>
            </a: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entences</a:t>
            </a: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.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7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7197252" y="413658"/>
            <a:ext cx="2113280" cy="311182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0F06F51-FEE1-487E-AF70-CCBFFE1D4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814" y="202893"/>
            <a:ext cx="964397" cy="136882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BD082A4-D294-40A5-A8D2-EC2EBD236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3188" y="187835"/>
            <a:ext cx="968441" cy="136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6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reed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read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E4BA300-E775-4C53-B115-DC49E70E6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680" y="1363029"/>
            <a:ext cx="3277870" cy="2342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45087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red car had a faulty gearbox.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fearful deer stood hesitantly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by the big oak tree.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4098" name="Picture 2" descr=" gearbox car に対する画像結果">
            <a:extLst>
              <a:ext uri="{FF2B5EF4-FFF2-40B4-BE49-F238E27FC236}">
                <a16:creationId xmlns:a16="http://schemas.microsoft.com/office/drawing/2014/main" id="{81FD6642-5717-476F-8595-F1862F36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886" y="396240"/>
            <a:ext cx="3134234" cy="2082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er oak tree に対する画像結果">
            <a:extLst>
              <a:ext uri="{FF2B5EF4-FFF2-40B4-BE49-F238E27FC236}">
                <a16:creationId xmlns:a16="http://schemas.microsoft.com/office/drawing/2014/main" id="{28CA1F5A-0593-439B-930B-4560CB9B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14" y="3697942"/>
            <a:ext cx="2135349" cy="170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 oak tree に対する画像結果">
            <a:extLst>
              <a:ext uri="{FF2B5EF4-FFF2-40B4-BE49-F238E27FC236}">
                <a16:creationId xmlns:a16="http://schemas.microsoft.com/office/drawing/2014/main" id="{68A3D137-220B-4E42-BEE9-527F19BB0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709" y="3006079"/>
            <a:ext cx="3145804" cy="239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2544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car had a faulty gearbox.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fearful deer stood hesitantly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by the big oak tree.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4098" name="Picture 2" descr=" gearbox car に対する画像結果">
            <a:extLst>
              <a:ext uri="{FF2B5EF4-FFF2-40B4-BE49-F238E27FC236}">
                <a16:creationId xmlns:a16="http://schemas.microsoft.com/office/drawing/2014/main" id="{81FD6642-5717-476F-8595-F1862F36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886" y="396240"/>
            <a:ext cx="3134234" cy="2082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er oak tree に対する画像結果">
            <a:extLst>
              <a:ext uri="{FF2B5EF4-FFF2-40B4-BE49-F238E27FC236}">
                <a16:creationId xmlns:a16="http://schemas.microsoft.com/office/drawing/2014/main" id="{28CA1F5A-0593-439B-930B-4560CB9B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14" y="3697942"/>
            <a:ext cx="2135349" cy="170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 oak tree に対する画像結果">
            <a:extLst>
              <a:ext uri="{FF2B5EF4-FFF2-40B4-BE49-F238E27FC236}">
                <a16:creationId xmlns:a16="http://schemas.microsoft.com/office/drawing/2014/main" id="{68A3D137-220B-4E42-BEE9-527F19BB0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709" y="3006079"/>
            <a:ext cx="3145804" cy="239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1140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had a faulty gearbox.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fearful deer stood hesitantly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by the big oak tree.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4098" name="Picture 2" descr=" gearbox car に対する画像結果">
            <a:extLst>
              <a:ext uri="{FF2B5EF4-FFF2-40B4-BE49-F238E27FC236}">
                <a16:creationId xmlns:a16="http://schemas.microsoft.com/office/drawing/2014/main" id="{81FD6642-5717-476F-8595-F1862F36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886" y="396240"/>
            <a:ext cx="3134234" cy="2082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er oak tree に対する画像結果">
            <a:extLst>
              <a:ext uri="{FF2B5EF4-FFF2-40B4-BE49-F238E27FC236}">
                <a16:creationId xmlns:a16="http://schemas.microsoft.com/office/drawing/2014/main" id="{28CA1F5A-0593-439B-930B-4560CB9B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14" y="3697942"/>
            <a:ext cx="2135349" cy="170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 oak tree に対する画像結果">
            <a:extLst>
              <a:ext uri="{FF2B5EF4-FFF2-40B4-BE49-F238E27FC236}">
                <a16:creationId xmlns:a16="http://schemas.microsoft.com/office/drawing/2014/main" id="{68A3D137-220B-4E42-BEE9-527F19BB0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709" y="3006079"/>
            <a:ext cx="3145804" cy="239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2096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faulty gearbox.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fearful deer stood hesitantly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by the big oak tree.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4098" name="Picture 2" descr=" gearbox car に対する画像結果">
            <a:extLst>
              <a:ext uri="{FF2B5EF4-FFF2-40B4-BE49-F238E27FC236}">
                <a16:creationId xmlns:a16="http://schemas.microsoft.com/office/drawing/2014/main" id="{81FD6642-5717-476F-8595-F1862F36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886" y="396240"/>
            <a:ext cx="3134234" cy="2082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er oak tree に対する画像結果">
            <a:extLst>
              <a:ext uri="{FF2B5EF4-FFF2-40B4-BE49-F238E27FC236}">
                <a16:creationId xmlns:a16="http://schemas.microsoft.com/office/drawing/2014/main" id="{28CA1F5A-0593-439B-930B-4560CB9B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14" y="3697942"/>
            <a:ext cx="2135349" cy="170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 oak tree に対する画像結果">
            <a:extLst>
              <a:ext uri="{FF2B5EF4-FFF2-40B4-BE49-F238E27FC236}">
                <a16:creationId xmlns:a16="http://schemas.microsoft.com/office/drawing/2014/main" id="{68A3D137-220B-4E42-BEE9-527F19BB0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709" y="3006079"/>
            <a:ext cx="3145804" cy="239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0640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faulty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gearbox.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fearful deer stood hesitantly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by the big oak tree.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4098" name="Picture 2" descr=" gearbox car に対する画像結果">
            <a:extLst>
              <a:ext uri="{FF2B5EF4-FFF2-40B4-BE49-F238E27FC236}">
                <a16:creationId xmlns:a16="http://schemas.microsoft.com/office/drawing/2014/main" id="{81FD6642-5717-476F-8595-F1862F36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886" y="396240"/>
            <a:ext cx="3134234" cy="2082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er oak tree に対する画像結果">
            <a:extLst>
              <a:ext uri="{FF2B5EF4-FFF2-40B4-BE49-F238E27FC236}">
                <a16:creationId xmlns:a16="http://schemas.microsoft.com/office/drawing/2014/main" id="{28CA1F5A-0593-439B-930B-4560CB9B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14" y="3697942"/>
            <a:ext cx="2135349" cy="170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 oak tree に対する画像結果">
            <a:extLst>
              <a:ext uri="{FF2B5EF4-FFF2-40B4-BE49-F238E27FC236}">
                <a16:creationId xmlns:a16="http://schemas.microsoft.com/office/drawing/2014/main" id="{68A3D137-220B-4E42-BEE9-527F19BB0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709" y="3006079"/>
            <a:ext cx="3145804" cy="239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6317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faulty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gearbox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fearful deer stood hesitantly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by the big oak tree.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4098" name="Picture 2" descr=" gearbox car に対する画像結果">
            <a:extLst>
              <a:ext uri="{FF2B5EF4-FFF2-40B4-BE49-F238E27FC236}">
                <a16:creationId xmlns:a16="http://schemas.microsoft.com/office/drawing/2014/main" id="{81FD6642-5717-476F-8595-F1862F36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886" y="396240"/>
            <a:ext cx="3134234" cy="2082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er oak tree に対する画像結果">
            <a:extLst>
              <a:ext uri="{FF2B5EF4-FFF2-40B4-BE49-F238E27FC236}">
                <a16:creationId xmlns:a16="http://schemas.microsoft.com/office/drawing/2014/main" id="{28CA1F5A-0593-439B-930B-4560CB9B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14" y="3697942"/>
            <a:ext cx="2135349" cy="170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 oak tree に対する画像結果">
            <a:extLst>
              <a:ext uri="{FF2B5EF4-FFF2-40B4-BE49-F238E27FC236}">
                <a16:creationId xmlns:a16="http://schemas.microsoft.com/office/drawing/2014/main" id="{68A3D137-220B-4E42-BEE9-527F19BB0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709" y="3006079"/>
            <a:ext cx="3145804" cy="239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2602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faulty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gearbox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fearful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deer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stood hesitantly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by the big oak tree.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4098" name="Picture 2" descr=" gearbox car に対する画像結果">
            <a:extLst>
              <a:ext uri="{FF2B5EF4-FFF2-40B4-BE49-F238E27FC236}">
                <a16:creationId xmlns:a16="http://schemas.microsoft.com/office/drawing/2014/main" id="{81FD6642-5717-476F-8595-F1862F36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886" y="396240"/>
            <a:ext cx="3134234" cy="2082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er oak tree に対する画像結果">
            <a:extLst>
              <a:ext uri="{FF2B5EF4-FFF2-40B4-BE49-F238E27FC236}">
                <a16:creationId xmlns:a16="http://schemas.microsoft.com/office/drawing/2014/main" id="{28CA1F5A-0593-439B-930B-4560CB9B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14" y="3697942"/>
            <a:ext cx="2135349" cy="170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 oak tree に対する画像結果">
            <a:extLst>
              <a:ext uri="{FF2B5EF4-FFF2-40B4-BE49-F238E27FC236}">
                <a16:creationId xmlns:a16="http://schemas.microsoft.com/office/drawing/2014/main" id="{68A3D137-220B-4E42-BEE9-527F19BB0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709" y="3006079"/>
            <a:ext cx="3145804" cy="239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4934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faulty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gearbox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fearful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deer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stood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hesitantly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by the big oak tree.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4098" name="Picture 2" descr=" gearbox car に対する画像結果">
            <a:extLst>
              <a:ext uri="{FF2B5EF4-FFF2-40B4-BE49-F238E27FC236}">
                <a16:creationId xmlns:a16="http://schemas.microsoft.com/office/drawing/2014/main" id="{81FD6642-5717-476F-8595-F1862F36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886" y="396240"/>
            <a:ext cx="3134234" cy="2082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er oak tree に対する画像結果">
            <a:extLst>
              <a:ext uri="{FF2B5EF4-FFF2-40B4-BE49-F238E27FC236}">
                <a16:creationId xmlns:a16="http://schemas.microsoft.com/office/drawing/2014/main" id="{28CA1F5A-0593-439B-930B-4560CB9B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14" y="3697942"/>
            <a:ext cx="2135349" cy="170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 oak tree に対する画像結果">
            <a:extLst>
              <a:ext uri="{FF2B5EF4-FFF2-40B4-BE49-F238E27FC236}">
                <a16:creationId xmlns:a16="http://schemas.microsoft.com/office/drawing/2014/main" id="{68A3D137-220B-4E42-BEE9-527F19BB0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709" y="3006079"/>
            <a:ext cx="3145804" cy="239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4155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faulty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gearbox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fearful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deer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stood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hesitantly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by the big oak tree.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4098" name="Picture 2" descr=" gearbox car に対する画像結果">
            <a:extLst>
              <a:ext uri="{FF2B5EF4-FFF2-40B4-BE49-F238E27FC236}">
                <a16:creationId xmlns:a16="http://schemas.microsoft.com/office/drawing/2014/main" id="{81FD6642-5717-476F-8595-F1862F36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886" y="396240"/>
            <a:ext cx="3134234" cy="2082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er oak tree に対する画像結果">
            <a:extLst>
              <a:ext uri="{FF2B5EF4-FFF2-40B4-BE49-F238E27FC236}">
                <a16:creationId xmlns:a16="http://schemas.microsoft.com/office/drawing/2014/main" id="{28CA1F5A-0593-439B-930B-4560CB9B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14" y="3697942"/>
            <a:ext cx="2135349" cy="170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 oak tree に対する画像結果">
            <a:extLst>
              <a:ext uri="{FF2B5EF4-FFF2-40B4-BE49-F238E27FC236}">
                <a16:creationId xmlns:a16="http://schemas.microsoft.com/office/drawing/2014/main" id="{68A3D137-220B-4E42-BEE9-527F19BB0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709" y="3006079"/>
            <a:ext cx="3145804" cy="239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454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faulty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gearbox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fearful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deer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stood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hesitantly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big oak tree.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4098" name="Picture 2" descr=" gearbox car に対する画像結果">
            <a:extLst>
              <a:ext uri="{FF2B5EF4-FFF2-40B4-BE49-F238E27FC236}">
                <a16:creationId xmlns:a16="http://schemas.microsoft.com/office/drawing/2014/main" id="{81FD6642-5717-476F-8595-F1862F36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886" y="396240"/>
            <a:ext cx="3134234" cy="2082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er oak tree に対する画像結果">
            <a:extLst>
              <a:ext uri="{FF2B5EF4-FFF2-40B4-BE49-F238E27FC236}">
                <a16:creationId xmlns:a16="http://schemas.microsoft.com/office/drawing/2014/main" id="{28CA1F5A-0593-439B-930B-4560CB9B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14" y="3697942"/>
            <a:ext cx="2135349" cy="170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 oak tree に対する画像結果">
            <a:extLst>
              <a:ext uri="{FF2B5EF4-FFF2-40B4-BE49-F238E27FC236}">
                <a16:creationId xmlns:a16="http://schemas.microsoft.com/office/drawing/2014/main" id="{68A3D137-220B-4E42-BEE9-527F19BB0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709" y="3006079"/>
            <a:ext cx="3145804" cy="239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925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reed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read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sum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38C19E3-3C67-421E-A8B5-43321C3E5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290" y="1275413"/>
            <a:ext cx="1886266" cy="233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797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faulty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gearbox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fearful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deer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stood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hesitantly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oak tree.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4098" name="Picture 2" descr=" gearbox car に対する画像結果">
            <a:extLst>
              <a:ext uri="{FF2B5EF4-FFF2-40B4-BE49-F238E27FC236}">
                <a16:creationId xmlns:a16="http://schemas.microsoft.com/office/drawing/2014/main" id="{81FD6642-5717-476F-8595-F1862F36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886" y="396240"/>
            <a:ext cx="3134234" cy="2082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er oak tree に対する画像結果">
            <a:extLst>
              <a:ext uri="{FF2B5EF4-FFF2-40B4-BE49-F238E27FC236}">
                <a16:creationId xmlns:a16="http://schemas.microsoft.com/office/drawing/2014/main" id="{28CA1F5A-0593-439B-930B-4560CB9B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14" y="3697942"/>
            <a:ext cx="2135349" cy="170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 oak tree に対する画像結果">
            <a:extLst>
              <a:ext uri="{FF2B5EF4-FFF2-40B4-BE49-F238E27FC236}">
                <a16:creationId xmlns:a16="http://schemas.microsoft.com/office/drawing/2014/main" id="{68A3D137-220B-4E42-BEE9-527F19BB0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709" y="3006079"/>
            <a:ext cx="3145804" cy="239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0807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faulty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gearbox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fearful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deer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stood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hesitantly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oak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tree.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4098" name="Picture 2" descr=" gearbox car に対する画像結果">
            <a:extLst>
              <a:ext uri="{FF2B5EF4-FFF2-40B4-BE49-F238E27FC236}">
                <a16:creationId xmlns:a16="http://schemas.microsoft.com/office/drawing/2014/main" id="{81FD6642-5717-476F-8595-F1862F36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886" y="396240"/>
            <a:ext cx="3134234" cy="2082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er oak tree に対する画像結果">
            <a:extLst>
              <a:ext uri="{FF2B5EF4-FFF2-40B4-BE49-F238E27FC236}">
                <a16:creationId xmlns:a16="http://schemas.microsoft.com/office/drawing/2014/main" id="{28CA1F5A-0593-439B-930B-4560CB9B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14" y="3697942"/>
            <a:ext cx="2135349" cy="170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 oak tree に対する画像結果">
            <a:extLst>
              <a:ext uri="{FF2B5EF4-FFF2-40B4-BE49-F238E27FC236}">
                <a16:creationId xmlns:a16="http://schemas.microsoft.com/office/drawing/2014/main" id="{68A3D137-220B-4E42-BEE9-527F19BB0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709" y="3006079"/>
            <a:ext cx="3145804" cy="239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0624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faulty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gearbox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fearful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deer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stood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hesitantly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oak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tree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4098" name="Picture 2" descr=" gearbox car に対する画像結果">
            <a:extLst>
              <a:ext uri="{FF2B5EF4-FFF2-40B4-BE49-F238E27FC236}">
                <a16:creationId xmlns:a16="http://schemas.microsoft.com/office/drawing/2014/main" id="{81FD6642-5717-476F-8595-F1862F36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886" y="396240"/>
            <a:ext cx="3134234" cy="2082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er oak tree に対する画像結果">
            <a:extLst>
              <a:ext uri="{FF2B5EF4-FFF2-40B4-BE49-F238E27FC236}">
                <a16:creationId xmlns:a16="http://schemas.microsoft.com/office/drawing/2014/main" id="{28CA1F5A-0593-439B-930B-4560CB9B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14" y="3697942"/>
            <a:ext cx="2135349" cy="170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 oak tree に対する画像結果">
            <a:extLst>
              <a:ext uri="{FF2B5EF4-FFF2-40B4-BE49-F238E27FC236}">
                <a16:creationId xmlns:a16="http://schemas.microsoft.com/office/drawing/2014/main" id="{68A3D137-220B-4E42-BEE9-527F19BB0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709" y="3006079"/>
            <a:ext cx="3145804" cy="239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7489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69186" y="670182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Draw the correct picture.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7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10183012" y="1715093"/>
            <a:ext cx="1163935" cy="171390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0F06F51-FEE1-487E-AF70-CCBFFE1D4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814" y="202893"/>
            <a:ext cx="964397" cy="136882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BD082A4-D294-40A5-A8D2-EC2EBD236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3188" y="187835"/>
            <a:ext cx="968441" cy="136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90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04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7953476" y="45076"/>
            <a:ext cx="5192486" cy="722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0829056" y="129128"/>
            <a:ext cx="1071154" cy="121942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E9F84-089A-41F0-BB70-8552406B89E7}"/>
              </a:ext>
            </a:extLst>
          </p:cNvPr>
          <p:cNvSpPr txBox="1"/>
          <p:nvPr/>
        </p:nvSpPr>
        <p:spPr>
          <a:xfrm>
            <a:off x="291790" y="892098"/>
            <a:ext cx="11608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1. </a:t>
            </a:r>
            <a:r>
              <a:rPr kumimoji="1" lang="en-US" altLang="ja-JP" sz="4000" u="sng" dirty="0">
                <a:latin typeface="Abadi" panose="020B0604020104020204" pitchFamily="34" charset="0"/>
              </a:rPr>
              <a:t>      </a:t>
            </a:r>
            <a:r>
              <a:rPr kumimoji="1" lang="en-US" altLang="ja-JP" sz="4000" dirty="0">
                <a:latin typeface="Abadi" panose="020B0604020104020204" pitchFamily="34" charset="0"/>
              </a:rPr>
              <a:t>    </a:t>
            </a:r>
            <a:endParaRPr kumimoji="1"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2.                                                                                                                                         </a:t>
            </a: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3.         </a:t>
            </a:r>
            <a:r>
              <a:rPr kumimoji="1" lang="en-US" altLang="ja-JP" sz="4000" dirty="0"/>
              <a:t>                                                                                                                                     </a:t>
            </a:r>
            <a:endParaRPr kumimoji="1" lang="ja-JP" altLang="en-US" sz="4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B6B70F-955A-4CF9-A5B6-5CEFD54F9953}"/>
              </a:ext>
            </a:extLst>
          </p:cNvPr>
          <p:cNvCxnSpPr/>
          <p:nvPr/>
        </p:nvCxnSpPr>
        <p:spPr>
          <a:xfrm>
            <a:off x="970156" y="1505415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734F8E2-9E34-44E6-83A6-FF91F9D428FA}"/>
              </a:ext>
            </a:extLst>
          </p:cNvPr>
          <p:cNvCxnSpPr/>
          <p:nvPr/>
        </p:nvCxnSpPr>
        <p:spPr>
          <a:xfrm>
            <a:off x="1004275" y="2259981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A25640-01E8-4CFF-9533-935E03FE610B}"/>
              </a:ext>
            </a:extLst>
          </p:cNvPr>
          <p:cNvCxnSpPr/>
          <p:nvPr/>
        </p:nvCxnSpPr>
        <p:spPr>
          <a:xfrm>
            <a:off x="1004275" y="3429000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ED2F53-E7BA-4944-9EB5-30492F602F30}"/>
              </a:ext>
            </a:extLst>
          </p:cNvPr>
          <p:cNvCxnSpPr/>
          <p:nvPr/>
        </p:nvCxnSpPr>
        <p:spPr>
          <a:xfrm>
            <a:off x="1004275" y="4226312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D1A778-3A59-46CC-871D-1A28E8EDE19E}"/>
              </a:ext>
            </a:extLst>
          </p:cNvPr>
          <p:cNvCxnSpPr/>
          <p:nvPr/>
        </p:nvCxnSpPr>
        <p:spPr>
          <a:xfrm>
            <a:off x="1004275" y="519294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E2B8347-40D2-45ED-B9AE-4FA9C61127BD}"/>
              </a:ext>
            </a:extLst>
          </p:cNvPr>
          <p:cNvCxnSpPr/>
          <p:nvPr/>
        </p:nvCxnSpPr>
        <p:spPr>
          <a:xfrm>
            <a:off x="1004275" y="600942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0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3375" y="500244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7967" y="664836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rgbClr val="413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6458673" y="2060294"/>
            <a:ext cx="5733324" cy="27845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prince princess に対する画像結果">
            <a:extLst>
              <a:ext uri="{FF2B5EF4-FFF2-40B4-BE49-F238E27FC236}">
                <a16:creationId xmlns:a16="http://schemas.microsoft.com/office/drawing/2014/main" id="{54012CCF-8CC1-4393-836C-6F15E6ED1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8" r="1" b="43097"/>
          <a:stretch/>
        </p:blipFill>
        <p:spPr bwMode="auto">
          <a:xfrm>
            <a:off x="979868" y="10"/>
            <a:ext cx="6069184" cy="283977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heering crowd に対する画像結果">
            <a:extLst>
              <a:ext uri="{FF2B5EF4-FFF2-40B4-BE49-F238E27FC236}">
                <a16:creationId xmlns:a16="http://schemas.microsoft.com/office/drawing/2014/main" id="{AF9D0947-993C-42F8-90C4-4EC1E0A09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0" r="21415" b="-1"/>
          <a:stretch/>
        </p:blipFill>
        <p:spPr bwMode="auto">
          <a:xfrm>
            <a:off x="3" y="3124786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8501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0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3375" y="500244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7967" y="664836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rgbClr val="413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6458673" y="2060294"/>
            <a:ext cx="5733324" cy="27845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2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cheering crowd was waiting for the prince and princess’s appearance.</a:t>
            </a:r>
            <a:endParaRPr kumimoji="1" lang="en-US" altLang="ja-JP" sz="52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prince princess に対する画像結果">
            <a:extLst>
              <a:ext uri="{FF2B5EF4-FFF2-40B4-BE49-F238E27FC236}">
                <a16:creationId xmlns:a16="http://schemas.microsoft.com/office/drawing/2014/main" id="{54012CCF-8CC1-4393-836C-6F15E6ED1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8" r="1" b="43097"/>
          <a:stretch/>
        </p:blipFill>
        <p:spPr bwMode="auto">
          <a:xfrm>
            <a:off x="979868" y="10"/>
            <a:ext cx="6069184" cy="283977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heering crowd に対する画像結果">
            <a:extLst>
              <a:ext uri="{FF2B5EF4-FFF2-40B4-BE49-F238E27FC236}">
                <a16:creationId xmlns:a16="http://schemas.microsoft.com/office/drawing/2014/main" id="{AF9D0947-993C-42F8-90C4-4EC1E0A09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0" r="21415" b="-1"/>
          <a:stretch/>
        </p:blipFill>
        <p:spPr bwMode="auto">
          <a:xfrm>
            <a:off x="3" y="3124786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5180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lost earring に対する画像結果">
            <a:extLst>
              <a:ext uri="{FF2B5EF4-FFF2-40B4-BE49-F238E27FC236}">
                <a16:creationId xmlns:a16="http://schemas.microsoft.com/office/drawing/2014/main" id="{67589CFF-A1F2-4CDD-B78D-BD38997CCF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44"/>
          <a:stretch/>
        </p:blipFill>
        <p:spPr bwMode="auto">
          <a:xfrm>
            <a:off x="-170" y="10"/>
            <a:ext cx="84503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earrings clipart に対する画像結果">
            <a:extLst>
              <a:ext uri="{FF2B5EF4-FFF2-40B4-BE49-F238E27FC236}">
                <a16:creationId xmlns:a16="http://schemas.microsoft.com/office/drawing/2014/main" id="{FC4AC49C-746A-4760-BB5D-71F9AA2B7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" r="5541" b="-1"/>
          <a:stretch/>
        </p:blipFill>
        <p:spPr bwMode="auto"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0075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lost earring に対する画像結果">
            <a:extLst>
              <a:ext uri="{FF2B5EF4-FFF2-40B4-BE49-F238E27FC236}">
                <a16:creationId xmlns:a16="http://schemas.microsoft.com/office/drawing/2014/main" id="{67589CFF-A1F2-4CDD-B78D-BD38997CCF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44"/>
          <a:stretch/>
        </p:blipFill>
        <p:spPr bwMode="auto">
          <a:xfrm>
            <a:off x="-170" y="10"/>
            <a:ext cx="84503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“My best earrings have disappeared,” said Beth.</a:t>
            </a:r>
            <a:endParaRPr kumimoji="1" lang="en-US" altLang="ja-JP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earrings clipart に対する画像結果">
            <a:extLst>
              <a:ext uri="{FF2B5EF4-FFF2-40B4-BE49-F238E27FC236}">
                <a16:creationId xmlns:a16="http://schemas.microsoft.com/office/drawing/2014/main" id="{FC4AC49C-746A-4760-BB5D-71F9AA2B7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" r="5541" b="-1"/>
          <a:stretch/>
        </p:blipFill>
        <p:spPr bwMode="auto"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788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reed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read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sum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D26C412-9811-4766-8263-BAE087015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224" y="501255"/>
            <a:ext cx="2423160" cy="24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413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46F3CE9-45D7-4F52-8481-DAD7511BF0AB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000" b="1" dirty="0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reary speech clipart に対する画像結果">
            <a:extLst>
              <a:ext uri="{FF2B5EF4-FFF2-40B4-BE49-F238E27FC236}">
                <a16:creationId xmlns:a16="http://schemas.microsoft.com/office/drawing/2014/main" id="{3688FD9D-452A-4470-981A-0713BDD74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5214" y="807593"/>
            <a:ext cx="5620627" cy="52395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7318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46F3CE9-45D7-4F52-8481-DAD7511BF0AB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dirty="0"/>
              <a:t>3. “Did you hear the dreary speech?” asked Bill.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reary speech clipart に対する画像結果">
            <a:extLst>
              <a:ext uri="{FF2B5EF4-FFF2-40B4-BE49-F238E27FC236}">
                <a16:creationId xmlns:a16="http://schemas.microsoft.com/office/drawing/2014/main" id="{3688FD9D-452A-4470-981A-0713BDD74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5214" y="807593"/>
            <a:ext cx="5620627" cy="52395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933905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Homework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reed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read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sum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DA31F55-119A-4E48-BB81-56491FE76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651" y="1411789"/>
            <a:ext cx="2305353" cy="217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58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reed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read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sum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blew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C1D556F-4A43-4925-9201-459977546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992" y="2106611"/>
            <a:ext cx="1922780" cy="2039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2915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reed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read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sum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blue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blew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brake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4709951-EDCA-4FAD-8A16-23EA8C3AA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243" y="1964887"/>
            <a:ext cx="3552126" cy="211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72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3465</TotalTime>
  <Words>987</Words>
  <Application>Microsoft Office PowerPoint</Application>
  <PresentationFormat>ワイド画面</PresentationFormat>
  <Paragraphs>351</Paragraphs>
  <Slides>62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62</vt:i4>
      </vt:variant>
    </vt:vector>
  </HeadingPairs>
  <TitlesOfParts>
    <vt:vector size="69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207</cp:revision>
  <cp:lastPrinted>2022-03-10T03:15:25Z</cp:lastPrinted>
  <dcterms:created xsi:type="dcterms:W3CDTF">2021-03-28T09:30:35Z</dcterms:created>
  <dcterms:modified xsi:type="dcterms:W3CDTF">2022-03-10T03:16:15Z</dcterms:modified>
</cp:coreProperties>
</file>