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3" r:id="rId3"/>
    <p:sldId id="933" r:id="rId4"/>
    <p:sldId id="1746" r:id="rId5"/>
    <p:sldId id="1745" r:id="rId6"/>
    <p:sldId id="1744" r:id="rId7"/>
    <p:sldId id="1743" r:id="rId8"/>
    <p:sldId id="1742" r:id="rId9"/>
    <p:sldId id="1741" r:id="rId10"/>
    <p:sldId id="1740" r:id="rId11"/>
    <p:sldId id="1739" r:id="rId12"/>
    <p:sldId id="1738" r:id="rId13"/>
    <p:sldId id="258" r:id="rId14"/>
    <p:sldId id="1731" r:id="rId15"/>
    <p:sldId id="1732" r:id="rId16"/>
    <p:sldId id="1736" r:id="rId17"/>
    <p:sldId id="1749" r:id="rId18"/>
    <p:sldId id="1748" r:id="rId19"/>
    <p:sldId id="1747" r:id="rId20"/>
    <p:sldId id="709" r:id="rId21"/>
    <p:sldId id="1755" r:id="rId22"/>
    <p:sldId id="1750" r:id="rId23"/>
    <p:sldId id="1751" r:id="rId24"/>
    <p:sldId id="1752" r:id="rId25"/>
    <p:sldId id="1753" r:id="rId26"/>
    <p:sldId id="1754" r:id="rId27"/>
    <p:sldId id="423" r:id="rId28"/>
    <p:sldId id="952" r:id="rId29"/>
    <p:sldId id="951" r:id="rId30"/>
    <p:sldId id="953" r:id="rId31"/>
    <p:sldId id="954" r:id="rId32"/>
    <p:sldId id="1756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354" r:id="rId41"/>
    <p:sldId id="355" r:id="rId42"/>
    <p:sldId id="349" r:id="rId43"/>
    <p:sldId id="260" r:id="rId44"/>
    <p:sldId id="924" r:id="rId45"/>
    <p:sldId id="949" r:id="rId46"/>
    <p:sldId id="948" r:id="rId47"/>
    <p:sldId id="947" r:id="rId48"/>
    <p:sldId id="946" r:id="rId49"/>
    <p:sldId id="945" r:id="rId50"/>
    <p:sldId id="944" r:id="rId51"/>
    <p:sldId id="943" r:id="rId52"/>
    <p:sldId id="942" r:id="rId53"/>
    <p:sldId id="796" r:id="rId54"/>
    <p:sldId id="332" r:id="rId5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2379" y="1571196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1-32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85743" y="111761"/>
            <a:ext cx="4709218" cy="541622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43486" y="327771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drink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thank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once</a:t>
            </a:r>
          </a:p>
        </p:txBody>
      </p:sp>
    </p:spTree>
    <p:extLst>
      <p:ext uri="{BB962C8B-B14F-4D97-AF65-F5344CB8AC3E}">
        <p14:creationId xmlns:p14="http://schemas.microsoft.com/office/powerpoint/2010/main" val="8799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43486" y="327771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drink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thank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upon</a:t>
            </a:r>
          </a:p>
        </p:txBody>
      </p:sp>
    </p:spTree>
    <p:extLst>
      <p:ext uri="{BB962C8B-B14F-4D97-AF65-F5344CB8AC3E}">
        <p14:creationId xmlns:p14="http://schemas.microsoft.com/office/powerpoint/2010/main" val="325013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43486" y="327771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drink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thank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once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upon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10.winking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943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590565" y="-62417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Speech Marks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380143" y="17980"/>
            <a:ext cx="4832352" cy="550124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788659-C4DE-4DF2-91D8-DDD0DF18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1" y="293338"/>
            <a:ext cx="11067218" cy="6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1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7431FE-2FB8-4710-B7A4-5DE843847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" y="234430"/>
            <a:ext cx="11313741" cy="6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1F527D-A269-42B9-B75D-A5561B7F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98" y="805855"/>
            <a:ext cx="3810000" cy="2676525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94EE0BD-EC6C-48F0-93D0-72A4FE1EBB34}"/>
              </a:ext>
            </a:extLst>
          </p:cNvPr>
          <p:cNvSpPr/>
          <p:nvPr/>
        </p:nvSpPr>
        <p:spPr>
          <a:xfrm>
            <a:off x="1066800" y="370840"/>
            <a:ext cx="2854960" cy="1529080"/>
          </a:xfrm>
          <a:prstGeom prst="wedgeRoundRectCallout">
            <a:avLst>
              <a:gd name="adj1" fmla="val 59408"/>
              <a:gd name="adj2" fmla="val 7977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BEB582-64AB-4644-8AF2-C145317DE2A1}"/>
              </a:ext>
            </a:extLst>
          </p:cNvPr>
          <p:cNvSpPr txBox="1"/>
          <p:nvPr/>
        </p:nvSpPr>
        <p:spPr>
          <a:xfrm>
            <a:off x="1656080" y="781437"/>
            <a:ext cx="226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Hello.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122E71F-745A-464E-B6EA-42FEE5D83772}"/>
              </a:ext>
            </a:extLst>
          </p:cNvPr>
          <p:cNvSpPr/>
          <p:nvPr/>
        </p:nvSpPr>
        <p:spPr>
          <a:xfrm>
            <a:off x="8056880" y="462597"/>
            <a:ext cx="3373120" cy="1529080"/>
          </a:xfrm>
          <a:prstGeom prst="wedgeRoundRectCallout">
            <a:avLst>
              <a:gd name="adj1" fmla="val -56161"/>
              <a:gd name="adj2" fmla="val 76453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A4C12-CB9E-4058-B5F5-0252F5994FF9}"/>
              </a:ext>
            </a:extLst>
          </p:cNvPr>
          <p:cNvSpPr txBox="1"/>
          <p:nvPr/>
        </p:nvSpPr>
        <p:spPr>
          <a:xfrm>
            <a:off x="8341360" y="873194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4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1F527D-A269-42B9-B75D-A5561B7F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98" y="805855"/>
            <a:ext cx="3810000" cy="2676525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94EE0BD-EC6C-48F0-93D0-72A4FE1EBB34}"/>
              </a:ext>
            </a:extLst>
          </p:cNvPr>
          <p:cNvSpPr/>
          <p:nvPr/>
        </p:nvSpPr>
        <p:spPr>
          <a:xfrm>
            <a:off x="1066800" y="370840"/>
            <a:ext cx="2854960" cy="1529080"/>
          </a:xfrm>
          <a:prstGeom prst="wedgeRoundRectCallout">
            <a:avLst>
              <a:gd name="adj1" fmla="val 59408"/>
              <a:gd name="adj2" fmla="val 7977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BEB582-64AB-4644-8AF2-C145317DE2A1}"/>
              </a:ext>
            </a:extLst>
          </p:cNvPr>
          <p:cNvSpPr txBox="1"/>
          <p:nvPr/>
        </p:nvSpPr>
        <p:spPr>
          <a:xfrm>
            <a:off x="1656080" y="781437"/>
            <a:ext cx="226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Hello.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122E71F-745A-464E-B6EA-42FEE5D83772}"/>
              </a:ext>
            </a:extLst>
          </p:cNvPr>
          <p:cNvSpPr/>
          <p:nvPr/>
        </p:nvSpPr>
        <p:spPr>
          <a:xfrm>
            <a:off x="8056880" y="462597"/>
            <a:ext cx="3373120" cy="1529080"/>
          </a:xfrm>
          <a:prstGeom prst="wedgeRoundRectCallout">
            <a:avLst>
              <a:gd name="adj1" fmla="val -56161"/>
              <a:gd name="adj2" fmla="val 76453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A4C12-CB9E-4058-B5F5-0252F5994FF9}"/>
              </a:ext>
            </a:extLst>
          </p:cNvPr>
          <p:cNvSpPr txBox="1"/>
          <p:nvPr/>
        </p:nvSpPr>
        <p:spPr>
          <a:xfrm>
            <a:off x="8341360" y="873194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A05641-A044-4172-9E50-845B7AB5C962}"/>
              </a:ext>
            </a:extLst>
          </p:cNvPr>
          <p:cNvSpPr txBox="1"/>
          <p:nvPr/>
        </p:nvSpPr>
        <p:spPr>
          <a:xfrm>
            <a:off x="350520" y="32240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Hello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said Snake.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8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1F527D-A269-42B9-B75D-A5561B7F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98" y="805855"/>
            <a:ext cx="3810000" cy="2676525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94EE0BD-EC6C-48F0-93D0-72A4FE1EBB34}"/>
              </a:ext>
            </a:extLst>
          </p:cNvPr>
          <p:cNvSpPr/>
          <p:nvPr/>
        </p:nvSpPr>
        <p:spPr>
          <a:xfrm>
            <a:off x="1066800" y="370840"/>
            <a:ext cx="2854960" cy="1529080"/>
          </a:xfrm>
          <a:prstGeom prst="wedgeRoundRectCallout">
            <a:avLst>
              <a:gd name="adj1" fmla="val 59408"/>
              <a:gd name="adj2" fmla="val 7977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BEB582-64AB-4644-8AF2-C145317DE2A1}"/>
              </a:ext>
            </a:extLst>
          </p:cNvPr>
          <p:cNvSpPr txBox="1"/>
          <p:nvPr/>
        </p:nvSpPr>
        <p:spPr>
          <a:xfrm>
            <a:off x="1656080" y="781437"/>
            <a:ext cx="226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Hello.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122E71F-745A-464E-B6EA-42FEE5D83772}"/>
              </a:ext>
            </a:extLst>
          </p:cNvPr>
          <p:cNvSpPr/>
          <p:nvPr/>
        </p:nvSpPr>
        <p:spPr>
          <a:xfrm>
            <a:off x="8056880" y="462597"/>
            <a:ext cx="3373120" cy="1529080"/>
          </a:xfrm>
          <a:prstGeom prst="wedgeRoundRectCallout">
            <a:avLst>
              <a:gd name="adj1" fmla="val -56161"/>
              <a:gd name="adj2" fmla="val 76453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A4C12-CB9E-4058-B5F5-0252F5994FF9}"/>
              </a:ext>
            </a:extLst>
          </p:cNvPr>
          <p:cNvSpPr txBox="1"/>
          <p:nvPr/>
        </p:nvSpPr>
        <p:spPr>
          <a:xfrm>
            <a:off x="8341360" y="873194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A05641-A044-4172-9E50-845B7AB5C962}"/>
              </a:ext>
            </a:extLst>
          </p:cNvPr>
          <p:cNvSpPr txBox="1"/>
          <p:nvPr/>
        </p:nvSpPr>
        <p:spPr>
          <a:xfrm>
            <a:off x="350520" y="32240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Hello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said Snake.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E2EAB4-FEE9-47D3-AF2D-BBC67EDA54D8}"/>
              </a:ext>
            </a:extLst>
          </p:cNvPr>
          <p:cNvSpPr txBox="1"/>
          <p:nvPr/>
        </p:nvSpPr>
        <p:spPr>
          <a:xfrm>
            <a:off x="7305040" y="32240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said Inky.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2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1F527D-A269-42B9-B75D-A5561B7F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98" y="805855"/>
            <a:ext cx="3810000" cy="2676525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794EE0BD-EC6C-48F0-93D0-72A4FE1EBB34}"/>
              </a:ext>
            </a:extLst>
          </p:cNvPr>
          <p:cNvSpPr/>
          <p:nvPr/>
        </p:nvSpPr>
        <p:spPr>
          <a:xfrm>
            <a:off x="1066800" y="370840"/>
            <a:ext cx="2854960" cy="1529080"/>
          </a:xfrm>
          <a:prstGeom prst="wedgeRoundRectCallout">
            <a:avLst>
              <a:gd name="adj1" fmla="val 59408"/>
              <a:gd name="adj2" fmla="val 7977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BEB582-64AB-4644-8AF2-C145317DE2A1}"/>
              </a:ext>
            </a:extLst>
          </p:cNvPr>
          <p:cNvSpPr txBox="1"/>
          <p:nvPr/>
        </p:nvSpPr>
        <p:spPr>
          <a:xfrm>
            <a:off x="1656080" y="781437"/>
            <a:ext cx="226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Hello.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C122E71F-745A-464E-B6EA-42FEE5D83772}"/>
              </a:ext>
            </a:extLst>
          </p:cNvPr>
          <p:cNvSpPr/>
          <p:nvPr/>
        </p:nvSpPr>
        <p:spPr>
          <a:xfrm>
            <a:off x="8056880" y="462597"/>
            <a:ext cx="3373120" cy="1529080"/>
          </a:xfrm>
          <a:prstGeom prst="wedgeRoundRectCallout">
            <a:avLst>
              <a:gd name="adj1" fmla="val -56161"/>
              <a:gd name="adj2" fmla="val 76453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0A4C12-CB9E-4058-B5F5-0252F5994FF9}"/>
              </a:ext>
            </a:extLst>
          </p:cNvPr>
          <p:cNvSpPr txBox="1"/>
          <p:nvPr/>
        </p:nvSpPr>
        <p:spPr>
          <a:xfrm>
            <a:off x="8341360" y="873194"/>
            <a:ext cx="337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A05641-A044-4172-9E50-845B7AB5C962}"/>
              </a:ext>
            </a:extLst>
          </p:cNvPr>
          <p:cNvSpPr txBox="1"/>
          <p:nvPr/>
        </p:nvSpPr>
        <p:spPr>
          <a:xfrm>
            <a:off x="350520" y="32240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Hello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said Snake.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E2EAB4-FEE9-47D3-AF2D-BBC67EDA54D8}"/>
              </a:ext>
            </a:extLst>
          </p:cNvPr>
          <p:cNvSpPr txBox="1"/>
          <p:nvPr/>
        </p:nvSpPr>
        <p:spPr>
          <a:xfrm>
            <a:off x="7305040" y="3224074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said Inky.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C1B9C2-9984-4634-90EB-9D5881B5B92E}"/>
              </a:ext>
            </a:extLst>
          </p:cNvPr>
          <p:cNvSpPr txBox="1"/>
          <p:nvPr/>
        </p:nvSpPr>
        <p:spPr>
          <a:xfrm>
            <a:off x="4630506" y="490114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Speech marks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3E57335-47ED-4491-8FC7-77CB30C53F27}"/>
              </a:ext>
            </a:extLst>
          </p:cNvPr>
          <p:cNvCxnSpPr/>
          <p:nvPr/>
        </p:nvCxnSpPr>
        <p:spPr>
          <a:xfrm flipV="1">
            <a:off x="6785111" y="3803670"/>
            <a:ext cx="477520" cy="85344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B0963DB-E30A-449F-8D4F-EF2806F5D569}"/>
              </a:ext>
            </a:extLst>
          </p:cNvPr>
          <p:cNvCxnSpPr>
            <a:cxnSpLocks/>
          </p:cNvCxnSpPr>
          <p:nvPr/>
        </p:nvCxnSpPr>
        <p:spPr>
          <a:xfrm flipH="1" flipV="1">
            <a:off x="3487505" y="3531018"/>
            <a:ext cx="2286002" cy="11302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9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31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896535" y="328783"/>
            <a:ext cx="5012078" cy="4890489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e jolly phonics に対する画像結果">
            <a:extLst>
              <a:ext uri="{FF2B5EF4-FFF2-40B4-BE49-F238E27FC236}">
                <a16:creationId xmlns:a16="http://schemas.microsoft.com/office/drawing/2014/main" id="{3BCC6FA2-492B-4C3D-8664-BBF97AD7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1" y="795605"/>
            <a:ext cx="19716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bee.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2F3C55-4491-4CB4-8524-585931AFBC61}"/>
              </a:ext>
            </a:extLst>
          </p:cNvPr>
          <p:cNvSpPr txBox="1"/>
          <p:nvPr/>
        </p:nvSpPr>
        <p:spPr>
          <a:xfrm>
            <a:off x="6838548" y="779552"/>
            <a:ext cx="194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Zzzz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2706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</a:t>
            </a:r>
            <a:r>
              <a:rPr lang="en-US" altLang="ja-JP" sz="5400" b="1" dirty="0"/>
              <a:t>snake</a:t>
            </a:r>
            <a:r>
              <a:rPr kumimoji="1" lang="en-US" altLang="ja-JP" sz="5400" b="1" dirty="0"/>
              <a:t>.</a:t>
            </a:r>
            <a:endParaRPr kumimoji="1" lang="ja-JP" altLang="en-US" sz="5400" b="1" dirty="0"/>
          </a:p>
        </p:txBody>
      </p:sp>
      <p:pic>
        <p:nvPicPr>
          <p:cNvPr id="2050" name="Picture 2" descr="snake jolly phonics に対する画像結果">
            <a:extLst>
              <a:ext uri="{FF2B5EF4-FFF2-40B4-BE49-F238E27FC236}">
                <a16:creationId xmlns:a16="http://schemas.microsoft.com/office/drawing/2014/main" id="{E321EF3A-4F80-4D03-976F-B071B0A2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81" y="769432"/>
            <a:ext cx="2228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5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bird.</a:t>
            </a:r>
            <a:endParaRPr kumimoji="1" lang="ja-JP" altLang="en-US" sz="5400" b="1" dirty="0"/>
          </a:p>
        </p:txBody>
      </p:sp>
      <p:pic>
        <p:nvPicPr>
          <p:cNvPr id="3074" name="Picture 2" descr="bird clipart に対する画像結果">
            <a:extLst>
              <a:ext uri="{FF2B5EF4-FFF2-40B4-BE49-F238E27FC236}">
                <a16:creationId xmlns:a16="http://schemas.microsoft.com/office/drawing/2014/main" id="{8A64A366-8B72-4C40-BD41-D3FCF557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56" y="605873"/>
            <a:ext cx="2667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3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</a:t>
            </a:r>
            <a:r>
              <a:rPr lang="en-US" altLang="ja-JP" sz="5400" b="1" dirty="0"/>
              <a:t>cow</a:t>
            </a:r>
            <a:r>
              <a:rPr kumimoji="1" lang="en-US" altLang="ja-JP" sz="5400" b="1" dirty="0"/>
              <a:t>.</a:t>
            </a:r>
            <a:endParaRPr kumimoji="1" lang="ja-JP" altLang="en-US" sz="5400" b="1" dirty="0"/>
          </a:p>
        </p:txBody>
      </p:sp>
      <p:pic>
        <p:nvPicPr>
          <p:cNvPr id="4098" name="Picture 2" descr="cow clipart に対する画像結果">
            <a:extLst>
              <a:ext uri="{FF2B5EF4-FFF2-40B4-BE49-F238E27FC236}">
                <a16:creationId xmlns:a16="http://schemas.microsoft.com/office/drawing/2014/main" id="{69ED1897-8B61-4397-B00D-B965106F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93" y="440635"/>
            <a:ext cx="3600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3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donkey.</a:t>
            </a:r>
            <a:endParaRPr kumimoji="1" lang="ja-JP" altLang="en-US" sz="5400" b="1" dirty="0"/>
          </a:p>
        </p:txBody>
      </p:sp>
      <p:pic>
        <p:nvPicPr>
          <p:cNvPr id="5122" name="Picture 2" descr="donkey clipart に対する画像結果">
            <a:extLst>
              <a:ext uri="{FF2B5EF4-FFF2-40B4-BE49-F238E27FC236}">
                <a16:creationId xmlns:a16="http://schemas.microsoft.com/office/drawing/2014/main" id="{5B814592-9A3C-4E4F-80D4-BD444E6D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16" y="360087"/>
            <a:ext cx="22955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6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A919CA77-E0EF-42F3-BD28-AC61C2475F53}"/>
              </a:ext>
            </a:extLst>
          </p:cNvPr>
          <p:cNvSpPr/>
          <p:nvPr/>
        </p:nvSpPr>
        <p:spPr>
          <a:xfrm>
            <a:off x="5907640" y="223463"/>
            <a:ext cx="3811713" cy="2095928"/>
          </a:xfrm>
          <a:prstGeom prst="wedgeEllipseCallout">
            <a:avLst>
              <a:gd name="adj1" fmla="val -69642"/>
              <a:gd name="adj2" fmla="val 3505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65166-6ACC-45BD-B063-AD116C8399AD}"/>
              </a:ext>
            </a:extLst>
          </p:cNvPr>
          <p:cNvSpPr txBox="1"/>
          <p:nvPr/>
        </p:nvSpPr>
        <p:spPr>
          <a:xfrm>
            <a:off x="1782566" y="3344238"/>
            <a:ext cx="8250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</a:rPr>
              <a:t>“</a:t>
            </a:r>
            <a:r>
              <a:rPr kumimoji="1" lang="en-US" altLang="ja-JP" sz="5400" b="1" dirty="0"/>
              <a:t>                           </a:t>
            </a:r>
            <a:r>
              <a:rPr kumimoji="1" lang="en-US" altLang="ja-JP" sz="7200" b="1" dirty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kumimoji="1" lang="en-US" altLang="ja-JP" sz="5400" b="1" dirty="0"/>
              <a:t> said the </a:t>
            </a:r>
            <a:r>
              <a:rPr lang="en-US" altLang="ja-JP" sz="5400" b="1" dirty="0"/>
              <a:t>duck</a:t>
            </a:r>
            <a:r>
              <a:rPr kumimoji="1" lang="en-US" altLang="ja-JP" sz="5400" b="1" dirty="0"/>
              <a:t>.</a:t>
            </a:r>
            <a:endParaRPr kumimoji="1" lang="ja-JP" altLang="en-US" sz="5400" b="1" dirty="0"/>
          </a:p>
        </p:txBody>
      </p:sp>
      <p:pic>
        <p:nvPicPr>
          <p:cNvPr id="6146" name="Picture 2" descr="duck clipart に対する画像結果">
            <a:extLst>
              <a:ext uri="{FF2B5EF4-FFF2-40B4-BE49-F238E27FC236}">
                <a16:creationId xmlns:a16="http://schemas.microsoft.com/office/drawing/2014/main" id="{384EC5AA-8F00-4A15-B524-F55C9696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47" y="223463"/>
            <a:ext cx="25717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05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28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84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492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ging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A8F062-6AE5-48D3-8ED1-4161AFA75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736126"/>
            <a:ext cx="3575056" cy="499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74510" y="3727975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riv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5222" y="60221"/>
            <a:ext cx="206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392055" y="1844874"/>
            <a:ext cx="307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summ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5840503" y="3780052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wint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750473" y="3745650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5139869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summer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river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number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</a:p>
          <a:p>
            <a:pPr algn="ct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woodpecker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4366265" y="32961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003180" y="57217"/>
            <a:ext cx="284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numb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2069604" y="1822185"/>
            <a:ext cx="595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woodpeck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3809765" y="3771694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nev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080788" y="29957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ilv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92E9710-042B-416B-B7C0-DF018696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04" y="643374"/>
            <a:ext cx="1569947" cy="133423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30FFDAC-71A7-4989-A95F-189C095F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43" y="660087"/>
            <a:ext cx="1714642" cy="10249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66536B0-6215-43B4-9673-0902DCCD1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05" y="599073"/>
            <a:ext cx="1117075" cy="119741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8E90979-B744-4E6D-A7AA-3D12EE87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660" y="605862"/>
            <a:ext cx="1143844" cy="113338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AF218EF-545B-4838-874E-7DCD398F3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29" y="2450794"/>
            <a:ext cx="2123375" cy="139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E93F1FF-8AE5-4F23-B821-B85C67479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195" y="1844874"/>
            <a:ext cx="1300909" cy="195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7EAD69F-264B-489A-98BC-DC11A78A1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1" y="4288459"/>
            <a:ext cx="1684349" cy="12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2BCEFC1-98A8-42C8-B0A3-190B4BA17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4414" y="4304594"/>
            <a:ext cx="2041344" cy="133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D64441B-0647-445D-A859-348ADBF6E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362" y="4456764"/>
            <a:ext cx="1097541" cy="105678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B5271EA-C40A-4741-B5CF-7024D577A5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9474" y="4392301"/>
            <a:ext cx="1606854" cy="126587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A83795D-B82D-430F-BE51-B7EB23BF6C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9920" y="135311"/>
            <a:ext cx="1359173" cy="114553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6455DA9-2CEB-40CB-85C3-D5CA000256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92757" y="671386"/>
            <a:ext cx="666010" cy="8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707583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A13351-4F7B-4988-B6F9-61E394B2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85" y="517725"/>
            <a:ext cx="3792239" cy="24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15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4FC072-8191-4B1B-B0BE-20EAD4535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192" y="222205"/>
            <a:ext cx="3196392" cy="34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1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3FC482-3A09-4BE0-912A-124C421E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43" y="1279867"/>
            <a:ext cx="4266615" cy="36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9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B68B0-85A4-4420-9CE2-FF11AA4E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470" y="1411568"/>
            <a:ext cx="2430566" cy="23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7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5. wint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C27E83-EBC6-4A06-B6C2-190BB2F5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37" y="1455438"/>
            <a:ext cx="3410292" cy="26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26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5. wint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6.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CF7C37-2EE7-4435-8732-5B21EB91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023" y="1871783"/>
            <a:ext cx="1988625" cy="19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504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5. wint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6.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grew some 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594DDA-0CC9-4D80-BC1C-7CC1B691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676" y="2088212"/>
            <a:ext cx="2065295" cy="22229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147DA0F-4455-4325-82F3-5F44D4426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71" y="2219591"/>
            <a:ext cx="2085657" cy="20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51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5. wint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6.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grew some 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ring is made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of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B3D444-6B2B-4B8C-B8AA-EA99E7C0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454" y="2184832"/>
            <a:ext cx="2126340" cy="212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280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		3.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4. nev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	5. wint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6.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grew some f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ring is made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of silv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There are fish in the riv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489D9D-13CB-4691-8B0D-08F287D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59" y="2085426"/>
            <a:ext cx="4061742" cy="232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999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A188-CC6E-411A-AEC7-F9B4828A1D2C}"/>
              </a:ext>
            </a:extLst>
          </p:cNvPr>
          <p:cNvSpPr txBox="1"/>
          <p:nvPr/>
        </p:nvSpPr>
        <p:spPr>
          <a:xfrm>
            <a:off x="754912" y="776177"/>
            <a:ext cx="1091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  <a:p>
            <a:pPr algn="ctr"/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592805-54A9-4D8D-B9AD-5B815AA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3" y="4025088"/>
            <a:ext cx="3579628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025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pink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43486" y="327771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drink</a:t>
            </a:r>
          </a:p>
        </p:txBody>
      </p:sp>
    </p:spTree>
    <p:extLst>
      <p:ext uri="{BB962C8B-B14F-4D97-AF65-F5344CB8AC3E}">
        <p14:creationId xmlns:p14="http://schemas.microsoft.com/office/powerpoint/2010/main" val="389500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35864" y="327771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fin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sob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left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sink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43486" y="327771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drink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thank</a:t>
            </a:r>
          </a:p>
        </p:txBody>
      </p:sp>
    </p:spTree>
    <p:extLst>
      <p:ext uri="{BB962C8B-B14F-4D97-AF65-F5344CB8AC3E}">
        <p14:creationId xmlns:p14="http://schemas.microsoft.com/office/powerpoint/2010/main" val="372859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536</Words>
  <Application>Microsoft Office PowerPoint</Application>
  <PresentationFormat>ワイド画面</PresentationFormat>
  <Paragraphs>157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0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1-32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99</cp:revision>
  <cp:lastPrinted>2021-04-03T12:24:41Z</cp:lastPrinted>
  <dcterms:created xsi:type="dcterms:W3CDTF">2021-01-23T09:42:08Z</dcterms:created>
  <dcterms:modified xsi:type="dcterms:W3CDTF">2023-02-14T08:09:47Z</dcterms:modified>
</cp:coreProperties>
</file>