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73" r:id="rId3"/>
    <p:sldId id="909" r:id="rId4"/>
    <p:sldId id="941" r:id="rId5"/>
    <p:sldId id="940" r:id="rId6"/>
    <p:sldId id="939" r:id="rId7"/>
    <p:sldId id="938" r:id="rId8"/>
    <p:sldId id="937" r:id="rId9"/>
    <p:sldId id="936" r:id="rId10"/>
    <p:sldId id="935" r:id="rId11"/>
    <p:sldId id="934" r:id="rId12"/>
    <p:sldId id="933" r:id="rId13"/>
    <p:sldId id="258" r:id="rId14"/>
    <p:sldId id="932" r:id="rId15"/>
    <p:sldId id="942" r:id="rId16"/>
    <p:sldId id="709" r:id="rId17"/>
    <p:sldId id="923" r:id="rId18"/>
    <p:sldId id="948" r:id="rId19"/>
    <p:sldId id="947" r:id="rId20"/>
    <p:sldId id="946" r:id="rId21"/>
    <p:sldId id="945" r:id="rId22"/>
    <p:sldId id="944" r:id="rId23"/>
    <p:sldId id="943" r:id="rId24"/>
    <p:sldId id="949" r:id="rId25"/>
    <p:sldId id="906" r:id="rId26"/>
    <p:sldId id="908" r:id="rId27"/>
    <p:sldId id="950" r:id="rId28"/>
    <p:sldId id="423" r:id="rId29"/>
    <p:sldId id="951" r:id="rId30"/>
    <p:sldId id="952" r:id="rId31"/>
    <p:sldId id="953" r:id="rId32"/>
    <p:sldId id="954" r:id="rId33"/>
    <p:sldId id="955" r:id="rId34"/>
    <p:sldId id="956" r:id="rId35"/>
    <p:sldId id="957" r:id="rId36"/>
    <p:sldId id="958" r:id="rId37"/>
    <p:sldId id="959" r:id="rId38"/>
    <p:sldId id="960" r:id="rId39"/>
    <p:sldId id="961" r:id="rId40"/>
    <p:sldId id="962" r:id="rId41"/>
    <p:sldId id="354" r:id="rId42"/>
    <p:sldId id="355" r:id="rId43"/>
    <p:sldId id="349" r:id="rId44"/>
    <p:sldId id="260" r:id="rId45"/>
    <p:sldId id="903" r:id="rId46"/>
    <p:sldId id="931" r:id="rId47"/>
    <p:sldId id="930" r:id="rId48"/>
    <p:sldId id="929" r:id="rId49"/>
    <p:sldId id="928" r:id="rId50"/>
    <p:sldId id="927" r:id="rId51"/>
    <p:sldId id="926" r:id="rId52"/>
    <p:sldId id="925" r:id="rId53"/>
    <p:sldId id="924" r:id="rId54"/>
    <p:sldId id="796" r:id="rId55"/>
    <p:sldId id="332" r:id="rId56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280" y="30276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1-31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1167228" y="264161"/>
            <a:ext cx="4156612" cy="478065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14720" y="270578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walk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small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made</a:t>
            </a:r>
          </a:p>
        </p:txBody>
      </p:sp>
    </p:spTree>
    <p:extLst>
      <p:ext uri="{BB962C8B-B14F-4D97-AF65-F5344CB8AC3E}">
        <p14:creationId xmlns:p14="http://schemas.microsoft.com/office/powerpoint/2010/main" val="413952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14720" y="270578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walk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small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made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their</a:t>
            </a:r>
          </a:p>
        </p:txBody>
      </p:sp>
    </p:spTree>
    <p:extLst>
      <p:ext uri="{BB962C8B-B14F-4D97-AF65-F5344CB8AC3E}">
        <p14:creationId xmlns:p14="http://schemas.microsoft.com/office/powerpoint/2010/main" val="287298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14720" y="270578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walk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small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made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their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10.beanstalk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33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3971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Dictionary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782320" y="477530"/>
            <a:ext cx="4276634" cy="486860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F294D8-25B9-46FD-839E-4929CF66E300}"/>
              </a:ext>
            </a:extLst>
          </p:cNvPr>
          <p:cNvSpPr txBox="1"/>
          <p:nvPr/>
        </p:nvSpPr>
        <p:spPr>
          <a:xfrm>
            <a:off x="1420491" y="477520"/>
            <a:ext cx="260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eter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animal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biskit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32DF9B-AD2A-404E-89FF-E7B874C4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80" y="88505"/>
            <a:ext cx="2235186" cy="21645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3F1369E-16E5-4F1F-9946-DFF5C7FA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3" y="1002099"/>
            <a:ext cx="3313428" cy="261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5D6C40-02A7-4137-9FBD-F1DC6FAB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91" y="3039567"/>
            <a:ext cx="2715691" cy="24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49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F294D8-25B9-46FD-839E-4929CF66E300}"/>
              </a:ext>
            </a:extLst>
          </p:cNvPr>
          <p:cNvSpPr txBox="1"/>
          <p:nvPr/>
        </p:nvSpPr>
        <p:spPr>
          <a:xfrm>
            <a:off x="1420491" y="477520"/>
            <a:ext cx="260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eter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animal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biskit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32DF9B-AD2A-404E-89FF-E7B874C4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80" y="88505"/>
            <a:ext cx="2235186" cy="21645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3F1369E-16E5-4F1F-9946-DFF5C7FA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3" y="1002099"/>
            <a:ext cx="3313428" cy="261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5D6C40-02A7-4137-9FBD-F1DC6FAB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91" y="3039567"/>
            <a:ext cx="2715691" cy="24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D3A5E4-FE63-4D49-80BB-7A8374E96CDD}"/>
              </a:ext>
            </a:extLst>
          </p:cNvPr>
          <p:cNvSpPr txBox="1"/>
          <p:nvPr/>
        </p:nvSpPr>
        <p:spPr>
          <a:xfrm>
            <a:off x="2098048" y="1152798"/>
            <a:ext cx="239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letter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EFFA1D-52E0-4051-8710-FF46B13FC578}"/>
              </a:ext>
            </a:extLst>
          </p:cNvPr>
          <p:cNvSpPr txBox="1"/>
          <p:nvPr/>
        </p:nvSpPr>
        <p:spPr>
          <a:xfrm>
            <a:off x="2143760" y="4800491"/>
            <a:ext cx="239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biscuit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7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35152" y="2584775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487680"/>
            <a:ext cx="2784475" cy="38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0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226FD82-E1C4-4FDF-B22D-D42086A7513A}"/>
              </a:ext>
            </a:extLst>
          </p:cNvPr>
          <p:cNvSpPr/>
          <p:nvPr/>
        </p:nvSpPr>
        <p:spPr>
          <a:xfrm>
            <a:off x="737924" y="2608073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961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226FD82-E1C4-4FDF-B22D-D42086A7513A}"/>
              </a:ext>
            </a:extLst>
          </p:cNvPr>
          <p:cNvSpPr/>
          <p:nvPr/>
        </p:nvSpPr>
        <p:spPr>
          <a:xfrm>
            <a:off x="737924" y="2608073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433841-33B8-4C27-88A5-5E2D37C4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72" y="1965748"/>
            <a:ext cx="67061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44294" y="1477325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30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815024" y="345450"/>
            <a:ext cx="5280976" cy="515286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226FD82-E1C4-4FDF-B22D-D42086A7513A}"/>
              </a:ext>
            </a:extLst>
          </p:cNvPr>
          <p:cNvSpPr/>
          <p:nvPr/>
        </p:nvSpPr>
        <p:spPr>
          <a:xfrm>
            <a:off x="737924" y="2608073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433841-33B8-4C27-88A5-5E2D37C4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72" y="1965748"/>
            <a:ext cx="670618" cy="60355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962F5918-C3B6-44EA-8E8E-808CC84B4E7D}"/>
              </a:ext>
            </a:extLst>
          </p:cNvPr>
          <p:cNvSpPr/>
          <p:nvPr/>
        </p:nvSpPr>
        <p:spPr>
          <a:xfrm>
            <a:off x="8720903" y="2569304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33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226FD82-E1C4-4FDF-B22D-D42086A7513A}"/>
              </a:ext>
            </a:extLst>
          </p:cNvPr>
          <p:cNvSpPr/>
          <p:nvPr/>
        </p:nvSpPr>
        <p:spPr>
          <a:xfrm>
            <a:off x="737924" y="2608073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433841-33B8-4C27-88A5-5E2D37C4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72" y="1965748"/>
            <a:ext cx="670618" cy="60355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962F5918-C3B6-44EA-8E8E-808CC84B4E7D}"/>
              </a:ext>
            </a:extLst>
          </p:cNvPr>
          <p:cNvSpPr/>
          <p:nvPr/>
        </p:nvSpPr>
        <p:spPr>
          <a:xfrm>
            <a:off x="8720903" y="2569304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A15009F-1448-4C58-852D-BC943AC3F1E3}"/>
              </a:ext>
            </a:extLst>
          </p:cNvPr>
          <p:cNvSpPr/>
          <p:nvPr/>
        </p:nvSpPr>
        <p:spPr>
          <a:xfrm>
            <a:off x="749024" y="4391548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9921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226FD82-E1C4-4FDF-B22D-D42086A7513A}"/>
              </a:ext>
            </a:extLst>
          </p:cNvPr>
          <p:cNvSpPr/>
          <p:nvPr/>
        </p:nvSpPr>
        <p:spPr>
          <a:xfrm>
            <a:off x="737924" y="2608073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433841-33B8-4C27-88A5-5E2D37C4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72" y="1965748"/>
            <a:ext cx="670618" cy="60355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962F5918-C3B6-44EA-8E8E-808CC84B4E7D}"/>
              </a:ext>
            </a:extLst>
          </p:cNvPr>
          <p:cNvSpPr/>
          <p:nvPr/>
        </p:nvSpPr>
        <p:spPr>
          <a:xfrm>
            <a:off x="8720903" y="2569304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A15009F-1448-4C58-852D-BC943AC3F1E3}"/>
              </a:ext>
            </a:extLst>
          </p:cNvPr>
          <p:cNvSpPr/>
          <p:nvPr/>
        </p:nvSpPr>
        <p:spPr>
          <a:xfrm>
            <a:off x="749024" y="4391548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07B03B9-2796-4BDF-944A-43BDC720B147}"/>
              </a:ext>
            </a:extLst>
          </p:cNvPr>
          <p:cNvSpPr/>
          <p:nvPr/>
        </p:nvSpPr>
        <p:spPr>
          <a:xfrm>
            <a:off x="4295143" y="5002815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33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545080" y="1848156"/>
            <a:ext cx="247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270242" y="1848155"/>
            <a:ext cx="2204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668394" y="106840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Using a Dictionary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1FE196-FFDC-41D6-B588-36F7CDDF7AB5}"/>
              </a:ext>
            </a:extLst>
          </p:cNvPr>
          <p:cNvSpPr txBox="1"/>
          <p:nvPr/>
        </p:nvSpPr>
        <p:spPr>
          <a:xfrm>
            <a:off x="1234706" y="1878669"/>
            <a:ext cx="10739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oofbrush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rabbit			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starr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toothbrush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rabit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star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flouer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buterfie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octapus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flower			butterfly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846169-9172-43CF-97D8-083046A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9" y="446739"/>
            <a:ext cx="1199410" cy="14014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5AA108-189B-4D8A-8328-9D86DEA5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71" y="716631"/>
            <a:ext cx="1199410" cy="11352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E1379E-4728-4E95-BDA1-38658DAF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8" y="826758"/>
            <a:ext cx="999176" cy="11770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4A6C52-B83C-4C4F-9668-9FFEDD90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68" y="3172182"/>
            <a:ext cx="1242165" cy="12421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C3FD9-C988-46E4-B530-A6DFF054D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6" y="3410570"/>
            <a:ext cx="1242165" cy="1029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52B2A-BBBB-4976-9A22-AD60BF20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677" y="3370076"/>
            <a:ext cx="1278625" cy="104847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226FD82-E1C4-4FDF-B22D-D42086A7513A}"/>
              </a:ext>
            </a:extLst>
          </p:cNvPr>
          <p:cNvSpPr/>
          <p:nvPr/>
        </p:nvSpPr>
        <p:spPr>
          <a:xfrm>
            <a:off x="737924" y="2608073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433841-33B8-4C27-88A5-5E2D37C44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72" y="1965748"/>
            <a:ext cx="670618" cy="60355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962F5918-C3B6-44EA-8E8E-808CC84B4E7D}"/>
              </a:ext>
            </a:extLst>
          </p:cNvPr>
          <p:cNvSpPr/>
          <p:nvPr/>
        </p:nvSpPr>
        <p:spPr>
          <a:xfrm>
            <a:off x="8720903" y="2569304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A15009F-1448-4C58-852D-BC943AC3F1E3}"/>
              </a:ext>
            </a:extLst>
          </p:cNvPr>
          <p:cNvSpPr/>
          <p:nvPr/>
        </p:nvSpPr>
        <p:spPr>
          <a:xfrm>
            <a:off x="749024" y="4391548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07B03B9-2796-4BDF-944A-43BDC720B147}"/>
              </a:ext>
            </a:extLst>
          </p:cNvPr>
          <p:cNvSpPr/>
          <p:nvPr/>
        </p:nvSpPr>
        <p:spPr>
          <a:xfrm>
            <a:off x="4295143" y="5002815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35E94C9-77E7-4DFD-8FA2-7DCE3ACBE01F}"/>
              </a:ext>
            </a:extLst>
          </p:cNvPr>
          <p:cNvSpPr/>
          <p:nvPr/>
        </p:nvSpPr>
        <p:spPr>
          <a:xfrm>
            <a:off x="7961950" y="5002815"/>
            <a:ext cx="616584" cy="545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4008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23F9CC-7DBA-4D96-98F7-F87EC2C364E8}"/>
              </a:ext>
            </a:extLst>
          </p:cNvPr>
          <p:cNvSpPr txBox="1"/>
          <p:nvPr/>
        </p:nvSpPr>
        <p:spPr>
          <a:xfrm>
            <a:off x="375920" y="426720"/>
            <a:ext cx="1132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These words are spelt incorrectly.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 them up and copy out the correct spelling</a:t>
            </a:r>
            <a:r>
              <a:rPr lang="en-US" altLang="ja-JP" sz="4000" dirty="0"/>
              <a:t>.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D02E4D-89F0-4696-87E9-E7B24EF8E58F}"/>
              </a:ext>
            </a:extLst>
          </p:cNvPr>
          <p:cNvSpPr txBox="1"/>
          <p:nvPr/>
        </p:nvSpPr>
        <p:spPr>
          <a:xfrm>
            <a:off x="172720" y="2875002"/>
            <a:ext cx="12019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carpit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triangel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23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23F9CC-7DBA-4D96-98F7-F87EC2C364E8}"/>
              </a:ext>
            </a:extLst>
          </p:cNvPr>
          <p:cNvSpPr txBox="1"/>
          <p:nvPr/>
        </p:nvSpPr>
        <p:spPr>
          <a:xfrm>
            <a:off x="375920" y="426720"/>
            <a:ext cx="1132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These words are spelt incorrectly.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Look them up and copy out the correct spelling</a:t>
            </a:r>
            <a:r>
              <a:rPr lang="en-US" altLang="ja-JP" sz="4000" dirty="0"/>
              <a:t>.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D02E4D-89F0-4696-87E9-E7B24EF8E58F}"/>
              </a:ext>
            </a:extLst>
          </p:cNvPr>
          <p:cNvSpPr txBox="1"/>
          <p:nvPr/>
        </p:nvSpPr>
        <p:spPr>
          <a:xfrm>
            <a:off x="172720" y="2875002"/>
            <a:ext cx="12019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carpit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triangel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38DA49-BD2B-4C7F-919B-69E5BEEF756A}"/>
              </a:ext>
            </a:extLst>
          </p:cNvPr>
          <p:cNvSpPr txBox="1"/>
          <p:nvPr/>
        </p:nvSpPr>
        <p:spPr>
          <a:xfrm>
            <a:off x="172720" y="4113592"/>
            <a:ext cx="12019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book				carpet			triangle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897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5A7476-1553-4C34-A66B-C8029F112F0B}"/>
              </a:ext>
            </a:extLst>
          </p:cNvPr>
          <p:cNvSpPr txBox="1"/>
          <p:nvPr/>
        </p:nvSpPr>
        <p:spPr>
          <a:xfrm>
            <a:off x="375920" y="426720"/>
            <a:ext cx="1132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can also use a dictionary to find out what a word means.  Look up these words and write down their meanings.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CB2E50-78B8-4EAC-8EDF-AF400BE8FCC0}"/>
              </a:ext>
            </a:extLst>
          </p:cNvPr>
          <p:cNvSpPr txBox="1"/>
          <p:nvPr/>
        </p:nvSpPr>
        <p:spPr>
          <a:xfrm>
            <a:off x="1132498" y="2986345"/>
            <a:ext cx="2915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atlas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yacht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7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5A7476-1553-4C34-A66B-C8029F112F0B}"/>
              </a:ext>
            </a:extLst>
          </p:cNvPr>
          <p:cNvSpPr txBox="1"/>
          <p:nvPr/>
        </p:nvSpPr>
        <p:spPr>
          <a:xfrm>
            <a:off x="375920" y="426720"/>
            <a:ext cx="1132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can also use a dictionary to find out what a word means.  Look up these words and write down their meanings.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CB2E50-78B8-4EAC-8EDF-AF400BE8FCC0}"/>
              </a:ext>
            </a:extLst>
          </p:cNvPr>
          <p:cNvSpPr txBox="1"/>
          <p:nvPr/>
        </p:nvSpPr>
        <p:spPr>
          <a:xfrm>
            <a:off x="1132498" y="2986345"/>
            <a:ext cx="2915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atlas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yacht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F5EA5C-B108-419A-8C36-5D2478E2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2479458"/>
            <a:ext cx="2514942" cy="18862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BE90D8-C42E-4AD6-B3B7-F908F8BC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21" y="3161191"/>
            <a:ext cx="3057821" cy="240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89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6th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23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27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1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1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9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every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mother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8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106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2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118570" y="1138796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dri</a:t>
            </a:r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364732" y="2413337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ng-k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3BDB93-4EE7-48C6-8B47-822F1098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78" y="391744"/>
            <a:ext cx="3247390" cy="432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-92131" y="3780983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47025" y="-14122"/>
            <a:ext cx="206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-48222" y="1787357"/>
            <a:ext cx="225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4250455" y="3768479"/>
            <a:ext cx="25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811876" y="3794067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9020435" y="305068"/>
            <a:ext cx="2957161" cy="5139869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fin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sob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sink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pink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drink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thank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winking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4353680" y="-19809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022646" y="-16455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1658899" y="1793650"/>
            <a:ext cx="314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4401511" y="1795332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tru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6458974" y="-23338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5215F47-4DBE-43E0-B010-AACA8AB7F3D6}"/>
              </a:ext>
            </a:extLst>
          </p:cNvPr>
          <p:cNvSpPr txBox="1"/>
          <p:nvPr/>
        </p:nvSpPr>
        <p:spPr>
          <a:xfrm>
            <a:off x="6502014" y="3845162"/>
            <a:ext cx="25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shri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758B4DF-6506-4AC4-B160-E5006944699D}"/>
              </a:ext>
            </a:extLst>
          </p:cNvPr>
          <p:cNvSpPr txBox="1"/>
          <p:nvPr/>
        </p:nvSpPr>
        <p:spPr>
          <a:xfrm>
            <a:off x="6365721" y="1806140"/>
            <a:ext cx="25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A737D0-31E7-464E-9591-6F712F73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5" y="647277"/>
            <a:ext cx="1487407" cy="10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B4D169-6B51-4867-9398-600937B7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45" y="515653"/>
            <a:ext cx="1347613" cy="13476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CAED64-85FE-4CB4-A446-F85E5C288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613" y="522232"/>
            <a:ext cx="2738765" cy="131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96F39-7AF6-4705-A67C-86EBEBBDC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62" y="2355663"/>
            <a:ext cx="1331326" cy="12514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DEA283A-8895-4A2A-BB6C-F9D9A3BE8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487" y="2395374"/>
            <a:ext cx="1490352" cy="127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B44574D-6A33-4A6E-A77A-F8C820959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138" y="4399854"/>
            <a:ext cx="960980" cy="146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9E8E38-D03D-420A-A829-AB27101F2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685" y="4314074"/>
            <a:ext cx="2477975" cy="14167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D4D4C3-7E03-4DEA-AFA5-99C024ABF7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9560" y="530902"/>
            <a:ext cx="1296801" cy="12968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6F09197-B938-4030-AF03-CAE594876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5703" y="2370497"/>
            <a:ext cx="1481623" cy="148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AE7B540-B632-49B0-9E92-786150237C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3978" y="2407691"/>
            <a:ext cx="1848092" cy="122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43EE8D-0057-4718-92D3-071A1308C3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9941" y="4364160"/>
            <a:ext cx="942227" cy="133895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F1454CC-7422-44BA-9F19-07133873B7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753" y="4399854"/>
            <a:ext cx="1184946" cy="136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67" y="490045"/>
            <a:ext cx="2942870" cy="41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70"/>
            <a:ext cx="5158973" cy="175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131CBC-6146-43D7-AA19-67EC8806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2" y="1236622"/>
            <a:ext cx="3709523" cy="21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4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A41A85-82EE-4B1B-BF7E-1ECA06D4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39" y="1316793"/>
            <a:ext cx="5139804" cy="24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5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08D963-2877-4760-9865-A275DE6A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50" y="1495867"/>
            <a:ext cx="2392961" cy="23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3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6B87AE-3B07-4732-8F1E-B13CC6C2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63" y="1483152"/>
            <a:ext cx="4112964" cy="27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6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dra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EB2E94-1879-4458-92B1-814475FD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26" y="1827568"/>
            <a:ext cx="1786156" cy="25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948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dra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shri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BCEFEA-CE1D-416C-97B0-1A38BD972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723" y="2381789"/>
            <a:ext cx="2202347" cy="25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dra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shri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pi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bird 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F4F494-7991-4AA8-B2B0-1BDBB543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18" y="2523939"/>
            <a:ext cx="2893308" cy="241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693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dra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shri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pi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bird 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What would you like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to dri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0AC695-FBDE-4E7E-B60C-20E58DB2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23" y="2551837"/>
            <a:ext cx="3705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1029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dra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shri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pi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bird bli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What would you like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to dri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sleep in the top 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73369C-FFA9-435D-BF43-8E912CBC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048" y="2467458"/>
            <a:ext cx="3556635" cy="276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315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7A188-CC6E-411A-AEC7-F9B4828A1D2C}"/>
              </a:ext>
            </a:extLst>
          </p:cNvPr>
          <p:cNvSpPr txBox="1"/>
          <p:nvPr/>
        </p:nvSpPr>
        <p:spPr>
          <a:xfrm>
            <a:off x="-989805" y="2459504"/>
            <a:ext cx="1091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Homework</a:t>
            </a:r>
          </a:p>
          <a:p>
            <a:pPr algn="ctr"/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592805-54A9-4D8D-B9AD-5B815AA6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803" y="1745673"/>
            <a:ext cx="3579628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0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275693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017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72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14720" y="270578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walk</a:t>
            </a:r>
          </a:p>
        </p:txBody>
      </p:sp>
    </p:spTree>
    <p:extLst>
      <p:ext uri="{BB962C8B-B14F-4D97-AF65-F5344CB8AC3E}">
        <p14:creationId xmlns:p14="http://schemas.microsoft.com/office/powerpoint/2010/main" val="270384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198880" y="27057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vet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all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14720" y="270578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walk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small</a:t>
            </a:r>
          </a:p>
        </p:txBody>
      </p:sp>
    </p:spTree>
    <p:extLst>
      <p:ext uri="{BB962C8B-B14F-4D97-AF65-F5344CB8AC3E}">
        <p14:creationId xmlns:p14="http://schemas.microsoft.com/office/powerpoint/2010/main" val="317369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935</Words>
  <Application>Microsoft Office PowerPoint</Application>
  <PresentationFormat>ワイド画面</PresentationFormat>
  <Paragraphs>265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2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Jolly Grammar 1-31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88</cp:revision>
  <cp:lastPrinted>2021-04-03T12:24:41Z</cp:lastPrinted>
  <dcterms:created xsi:type="dcterms:W3CDTF">2021-01-23T09:42:08Z</dcterms:created>
  <dcterms:modified xsi:type="dcterms:W3CDTF">2023-02-07T07:55:30Z</dcterms:modified>
</cp:coreProperties>
</file>