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1745" r:id="rId3"/>
    <p:sldId id="2037" r:id="rId4"/>
    <p:sldId id="2050" r:id="rId5"/>
    <p:sldId id="2049" r:id="rId6"/>
    <p:sldId id="2048" r:id="rId7"/>
    <p:sldId id="2047" r:id="rId8"/>
    <p:sldId id="2046" r:id="rId9"/>
    <p:sldId id="2045" r:id="rId10"/>
    <p:sldId id="2044" r:id="rId11"/>
    <p:sldId id="2043" r:id="rId12"/>
    <p:sldId id="2042" r:id="rId13"/>
    <p:sldId id="2041" r:id="rId14"/>
    <p:sldId id="2040" r:id="rId15"/>
    <p:sldId id="2039" r:id="rId16"/>
    <p:sldId id="2011" r:id="rId17"/>
    <p:sldId id="2009" r:id="rId18"/>
    <p:sldId id="2055" r:id="rId19"/>
    <p:sldId id="2054" r:id="rId20"/>
    <p:sldId id="2053" r:id="rId21"/>
    <p:sldId id="2052" r:id="rId22"/>
    <p:sldId id="2051" r:id="rId23"/>
    <p:sldId id="1900" r:id="rId24"/>
    <p:sldId id="1989" r:id="rId25"/>
    <p:sldId id="2057" r:id="rId26"/>
    <p:sldId id="2056" r:id="rId27"/>
    <p:sldId id="2035" r:id="rId28"/>
    <p:sldId id="257" r:id="rId29"/>
    <p:sldId id="2036" r:id="rId30"/>
    <p:sldId id="259" r:id="rId31"/>
    <p:sldId id="1901" r:id="rId32"/>
    <p:sldId id="1893" r:id="rId33"/>
    <p:sldId id="1970" r:id="rId34"/>
    <p:sldId id="2032" r:id="rId35"/>
    <p:sldId id="1941" r:id="rId36"/>
    <p:sldId id="339" r:id="rId37"/>
    <p:sldId id="2006" r:id="rId38"/>
    <p:sldId id="2058" r:id="rId39"/>
    <p:sldId id="2007" r:id="rId40"/>
    <p:sldId id="2059" r:id="rId41"/>
    <p:sldId id="2008" r:id="rId42"/>
    <p:sldId id="2060" r:id="rId43"/>
    <p:sldId id="391" r:id="rId44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30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4.jpeg"/><Relationship Id="rId2" Type="http://schemas.openxmlformats.org/officeDocument/2006/relationships/image" Target="../media/image10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6.jpeg"/><Relationship Id="rId10" Type="http://schemas.openxmlformats.org/officeDocument/2006/relationships/image" Target="../media/image18.jpeg"/><Relationship Id="rId19" Type="http://schemas.openxmlformats.org/officeDocument/2006/relationships/image" Target="../media/image2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5a-31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9" y="396110"/>
            <a:ext cx="2901295" cy="3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keep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noise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cowardice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hush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bravery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ruin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76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keep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noise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cowardice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repair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hush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bravery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ruin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37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keep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noise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cowardice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repair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hush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bravery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ruin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many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1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keep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noise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cowardice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repair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few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hush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bravery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ruin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many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93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keep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noise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cowardice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repair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few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hush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bravery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ruin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many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better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19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keep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noise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cowardice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repair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few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worse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hush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bravery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ruin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many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better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2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suffixes.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001264" y="1691525"/>
            <a:ext cx="4539470" cy="312482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88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952269" y="656100"/>
            <a:ext cx="10460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9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952269" y="656100"/>
            <a:ext cx="10460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15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952269" y="656100"/>
            <a:ext cx="10460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51269" y="523196"/>
            <a:ext cx="4840494" cy="3113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Antonyms and Synonyms.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637596" y="2064292"/>
            <a:ext cx="3965050" cy="2729416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D87B7D3-518D-43AF-ABB7-280E61B83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952269" y="656100"/>
            <a:ext cx="104601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irec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0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952269" y="656100"/>
            <a:ext cx="1046018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irec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diver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94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952269" y="656100"/>
            <a:ext cx="104601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irec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diver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progre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1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98" y="507999"/>
            <a:ext cx="2320625" cy="3646697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846714" y="55302"/>
            <a:ext cx="5649349" cy="42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cian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B82553-24B7-4EF4-86D4-EE376D20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55302"/>
            <a:ext cx="1361036" cy="1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5D7E8B-C7CB-49D3-862E-03112546D0F8}"/>
              </a:ext>
            </a:extLst>
          </p:cNvPr>
          <p:cNvSpPr txBox="1"/>
          <p:nvPr/>
        </p:nvSpPr>
        <p:spPr>
          <a:xfrm>
            <a:off x="190143" y="479279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musi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8" name="Picture 4" descr="musician clipart に対する画像結果">
            <a:extLst>
              <a:ext uri="{FF2B5EF4-FFF2-40B4-BE49-F238E27FC236}">
                <a16:creationId xmlns:a16="http://schemas.microsoft.com/office/drawing/2014/main" id="{3F273332-E8E1-49FA-ADEC-970E0390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63" y="1353539"/>
            <a:ext cx="2121133" cy="275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42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4287577" y="428683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429130-5985-438F-AC33-4AC6514A4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37" y="1155130"/>
            <a:ext cx="2743200" cy="29432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5D7E8B-C7CB-49D3-862E-03112546D0F8}"/>
              </a:ext>
            </a:extLst>
          </p:cNvPr>
          <p:cNvSpPr txBox="1"/>
          <p:nvPr/>
        </p:nvSpPr>
        <p:spPr>
          <a:xfrm>
            <a:off x="190143" y="479279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musi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8" name="Picture 4" descr="musician clipart に対する画像結果">
            <a:extLst>
              <a:ext uri="{FF2B5EF4-FFF2-40B4-BE49-F238E27FC236}">
                <a16:creationId xmlns:a16="http://schemas.microsoft.com/office/drawing/2014/main" id="{3F273332-E8E1-49FA-ADEC-970E0390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63" y="1353539"/>
            <a:ext cx="2121133" cy="275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17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4287577" y="428683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8818825" y="447244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politi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429130-5985-438F-AC33-4AC6514A4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37" y="1155130"/>
            <a:ext cx="2743200" cy="2943225"/>
          </a:xfrm>
          <a:prstGeom prst="rect">
            <a:avLst/>
          </a:prstGeom>
        </p:spPr>
      </p:pic>
      <p:pic>
        <p:nvPicPr>
          <p:cNvPr id="1026" name="Picture 2" descr="politician clipart に対する画像結果">
            <a:extLst>
              <a:ext uri="{FF2B5EF4-FFF2-40B4-BE49-F238E27FC236}">
                <a16:creationId xmlns:a16="http://schemas.microsoft.com/office/drawing/2014/main" id="{8B232554-53FD-4E8C-B6FB-B76F07F4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86" y="1187165"/>
            <a:ext cx="2355713" cy="27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5D7E8B-C7CB-49D3-862E-03112546D0F8}"/>
              </a:ext>
            </a:extLst>
          </p:cNvPr>
          <p:cNvSpPr txBox="1"/>
          <p:nvPr/>
        </p:nvSpPr>
        <p:spPr>
          <a:xfrm>
            <a:off x="190143" y="479279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musi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8" name="Picture 4" descr="musician clipart に対する画像結果">
            <a:extLst>
              <a:ext uri="{FF2B5EF4-FFF2-40B4-BE49-F238E27FC236}">
                <a16:creationId xmlns:a16="http://schemas.microsoft.com/office/drawing/2014/main" id="{3F273332-E8E1-49FA-ADEC-970E0390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63" y="1353539"/>
            <a:ext cx="2121133" cy="275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74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4287577" y="428683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8818825" y="447244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politi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429130-5985-438F-AC33-4AC6514A4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37" y="1155130"/>
            <a:ext cx="2743200" cy="2943225"/>
          </a:xfrm>
          <a:prstGeom prst="rect">
            <a:avLst/>
          </a:prstGeom>
        </p:spPr>
      </p:pic>
      <p:pic>
        <p:nvPicPr>
          <p:cNvPr id="1026" name="Picture 2" descr="politician clipart に対する画像結果">
            <a:extLst>
              <a:ext uri="{FF2B5EF4-FFF2-40B4-BE49-F238E27FC236}">
                <a16:creationId xmlns:a16="http://schemas.microsoft.com/office/drawing/2014/main" id="{8B232554-53FD-4E8C-B6FB-B76F07F4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86" y="1187165"/>
            <a:ext cx="2355713" cy="27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5D7E8B-C7CB-49D3-862E-03112546D0F8}"/>
              </a:ext>
            </a:extLst>
          </p:cNvPr>
          <p:cNvSpPr txBox="1"/>
          <p:nvPr/>
        </p:nvSpPr>
        <p:spPr>
          <a:xfrm>
            <a:off x="190143" y="479279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musi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8" name="Picture 4" descr="musician clipart に対する画像結果">
            <a:extLst>
              <a:ext uri="{FF2B5EF4-FFF2-40B4-BE49-F238E27FC236}">
                <a16:creationId xmlns:a16="http://schemas.microsoft.com/office/drawing/2014/main" id="{3F273332-E8E1-49FA-ADEC-970E0390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63" y="1353539"/>
            <a:ext cx="2121133" cy="275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F0EFD6-2D51-4CEE-80B9-4FACB7CA86BF}"/>
              </a:ext>
            </a:extLst>
          </p:cNvPr>
          <p:cNvSpPr txBox="1"/>
          <p:nvPr/>
        </p:nvSpPr>
        <p:spPr>
          <a:xfrm>
            <a:off x="2193799" y="4379431"/>
            <a:ext cx="934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People with a particular skill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or occupation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musi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dieti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opti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tacti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techni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Royal Marines Band Service | Musician Jobs in The Royal Navy">
            <a:extLst>
              <a:ext uri="{FF2B5EF4-FFF2-40B4-BE49-F238E27FC236}">
                <a16:creationId xmlns:a16="http://schemas.microsoft.com/office/drawing/2014/main" id="{74510750-960C-4E4F-A8B4-4FCF1EEE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7" y="285093"/>
            <a:ext cx="2590284" cy="1455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Things Magicians Knew Before Scientists Did | Mental Floss">
            <a:extLst>
              <a:ext uri="{FF2B5EF4-FFF2-40B4-BE49-F238E27FC236}">
                <a16:creationId xmlns:a16="http://schemas.microsoft.com/office/drawing/2014/main" id="{1F5D21B4-AFFE-490C-8D4D-AF8F5B94E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36" y="91668"/>
            <a:ext cx="3055748" cy="171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utritionist Dietician Food - クリップボードのストックフォトや画像 ...">
            <a:extLst>
              <a:ext uri="{FF2B5EF4-FFF2-40B4-BE49-F238E27FC236}">
                <a16:creationId xmlns:a16="http://schemas.microsoft.com/office/drawing/2014/main" id="{4DD20EBC-B4B1-40DE-8D7D-0768EBD1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619" y="44297"/>
            <a:ext cx="2744827" cy="1826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ptician Ophthalmology 医師眼科医検眼医医療目の検査 - 2015年の ...">
            <a:extLst>
              <a:ext uri="{FF2B5EF4-FFF2-40B4-BE49-F238E27FC236}">
                <a16:creationId xmlns:a16="http://schemas.microsoft.com/office/drawing/2014/main" id="{15F6625D-680C-4A5A-8E13-135AE430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86102"/>
            <a:ext cx="2639332" cy="1756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actician - DominionStrategy Wiki">
            <a:extLst>
              <a:ext uri="{FF2B5EF4-FFF2-40B4-BE49-F238E27FC236}">
                <a16:creationId xmlns:a16="http://schemas.microsoft.com/office/drawing/2014/main" id="{9AADB810-4637-4413-B1E4-B7F5BB70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84" y="2931968"/>
            <a:ext cx="2526524" cy="1756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echnicians' Good News Stories from the Fight Against Covid-19 ...">
            <a:extLst>
              <a:ext uri="{FF2B5EF4-FFF2-40B4-BE49-F238E27FC236}">
                <a16:creationId xmlns:a16="http://schemas.microsoft.com/office/drawing/2014/main" id="{5728125F-6AA3-4A1F-AA1C-2E55EA5E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813" y="2885732"/>
            <a:ext cx="2639331" cy="1756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165555" y="18591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clini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morti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patri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7985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politi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electri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Serious Clinician Studying Chemical Element In Laboratory - STEM ...">
            <a:extLst>
              <a:ext uri="{FF2B5EF4-FFF2-40B4-BE49-F238E27FC236}">
                <a16:creationId xmlns:a16="http://schemas.microsoft.com/office/drawing/2014/main" id="{42BA284D-4C32-42A7-AA64-42D5F312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6" y="206595"/>
            <a:ext cx="2620954" cy="174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rtician Always Keeps Hammer At Tableside Just In Case One Comes ...">
            <a:extLst>
              <a:ext uri="{FF2B5EF4-FFF2-40B4-BE49-F238E27FC236}">
                <a16:creationId xmlns:a16="http://schemas.microsoft.com/office/drawing/2014/main" id="{2E4526FB-66DB-4511-BDCA-1AA85AA16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64" y="190590"/>
            <a:ext cx="3028066" cy="1695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Patricians">
            <a:extLst>
              <a:ext uri="{FF2B5EF4-FFF2-40B4-BE49-F238E27FC236}">
                <a16:creationId xmlns:a16="http://schemas.microsoft.com/office/drawing/2014/main" id="{63DF8F93-5516-4743-BE86-C91C87C2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790" y="206595"/>
            <a:ext cx="2382344" cy="17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x News Gets In on Former Politician Hiring Spree, Adds Trey ...">
            <a:extLst>
              <a:ext uri="{FF2B5EF4-FFF2-40B4-BE49-F238E27FC236}">
                <a16:creationId xmlns:a16="http://schemas.microsoft.com/office/drawing/2014/main" id="{BA93F0D4-0CF7-4039-98C5-87D1390E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0" y="3039372"/>
            <a:ext cx="2769378" cy="172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w to be the Best Doctor for your Patients, According to Research ...">
            <a:extLst>
              <a:ext uri="{FF2B5EF4-FFF2-40B4-BE49-F238E27FC236}">
                <a16:creationId xmlns:a16="http://schemas.microsoft.com/office/drawing/2014/main" id="{FD8987D4-9359-4009-9C8D-4FE1B40C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64" y="3054779"/>
            <a:ext cx="3219114" cy="1794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hat do people need to know when the power goes out? - Electrician ...">
            <a:extLst>
              <a:ext uri="{FF2B5EF4-FFF2-40B4-BE49-F238E27FC236}">
                <a16:creationId xmlns:a16="http://schemas.microsoft.com/office/drawing/2014/main" id="{FB6B49B3-EB42-4C97-9018-A6E93C8A9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55" y="3054779"/>
            <a:ext cx="2684715" cy="1786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6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289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91781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beauti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statisti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arithmeti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86583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mathemati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obstetri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paediatri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Choose Between a Paediatrician and a Family Doctor for Your Child">
            <a:extLst>
              <a:ext uri="{FF2B5EF4-FFF2-40B4-BE49-F238E27FC236}">
                <a16:creationId xmlns:a16="http://schemas.microsoft.com/office/drawing/2014/main" id="{FFE3C9F2-A0F6-48FA-9FBB-971276DF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33" y="2816611"/>
            <a:ext cx="3188415" cy="1955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Become an Obstetrician | Careers In Healthcare">
            <a:extLst>
              <a:ext uri="{FF2B5EF4-FFF2-40B4-BE49-F238E27FC236}">
                <a16:creationId xmlns:a16="http://schemas.microsoft.com/office/drawing/2014/main" id="{43CF40C4-269B-49EC-98CD-7F1E2343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79" y="2825454"/>
            <a:ext cx="2938241" cy="1955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.S. mathematician is first woman to win 'math's Nobel' | ShareAmerica">
            <a:extLst>
              <a:ext uri="{FF2B5EF4-FFF2-40B4-BE49-F238E27FC236}">
                <a16:creationId xmlns:a16="http://schemas.microsoft.com/office/drawing/2014/main" id="{6A42C04A-4156-461D-820E-09B2C700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2829692"/>
            <a:ext cx="2727080" cy="1955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ithmetician | Definition of Arithmetician by Webster's Online ...">
            <a:extLst>
              <a:ext uri="{FF2B5EF4-FFF2-40B4-BE49-F238E27FC236}">
                <a16:creationId xmlns:a16="http://schemas.microsoft.com/office/drawing/2014/main" id="{F0E1AB19-59C8-4F67-ABBF-FE6B25BD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80" y="125569"/>
            <a:ext cx="2317433" cy="16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atistician Job Description Sample Template - ZipRecruiter">
            <a:extLst>
              <a:ext uri="{FF2B5EF4-FFF2-40B4-BE49-F238E27FC236}">
                <a16:creationId xmlns:a16="http://schemas.microsoft.com/office/drawing/2014/main" id="{2A2EA9E3-0FC7-4C0D-A36C-15097EAD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40" y="230185"/>
            <a:ext cx="3149521" cy="1763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autician」の画像、写真素材、ベクター画像 | Shutterstock">
            <a:extLst>
              <a:ext uri="{FF2B5EF4-FFF2-40B4-BE49-F238E27FC236}">
                <a16:creationId xmlns:a16="http://schemas.microsoft.com/office/drawing/2014/main" id="{D6CEA59F-DE1A-4C39-A5EA-03438E8E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281054"/>
            <a:ext cx="2470450" cy="1771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70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Picture 2" descr="Royal Marines Band Service | Musician Jobs in The Royal Navy">
            <a:extLst>
              <a:ext uri="{FF2B5EF4-FFF2-40B4-BE49-F238E27FC236}">
                <a16:creationId xmlns:a16="http://schemas.microsoft.com/office/drawing/2014/main" id="{47232652-751B-4A42-8474-8A79A601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24" y="154174"/>
            <a:ext cx="2343070" cy="1316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5 Things Magicians Knew Before Scientists Did | Mental Floss">
            <a:extLst>
              <a:ext uri="{FF2B5EF4-FFF2-40B4-BE49-F238E27FC236}">
                <a16:creationId xmlns:a16="http://schemas.microsoft.com/office/drawing/2014/main" id="{5756D303-758C-40C0-9BF1-8F871F068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30" y="138365"/>
            <a:ext cx="2549459" cy="1427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Nutritionist Dietician Food - クリップボードのストックフォトや画像 ...">
            <a:extLst>
              <a:ext uri="{FF2B5EF4-FFF2-40B4-BE49-F238E27FC236}">
                <a16:creationId xmlns:a16="http://schemas.microsoft.com/office/drawing/2014/main" id="{C49186D4-28D6-468B-99A3-8ECE00EC1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05" y="115079"/>
            <a:ext cx="2095856" cy="139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Optician Ophthalmology 医師眼科医検眼医医療目の検査 - 2015年の ...">
            <a:extLst>
              <a:ext uri="{FF2B5EF4-FFF2-40B4-BE49-F238E27FC236}">
                <a16:creationId xmlns:a16="http://schemas.microsoft.com/office/drawing/2014/main" id="{78F76471-FEA5-4815-AF17-6B3BE97A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7" y="154174"/>
            <a:ext cx="2164490" cy="144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Tactician - DominionStrategy Wiki">
            <a:extLst>
              <a:ext uri="{FF2B5EF4-FFF2-40B4-BE49-F238E27FC236}">
                <a16:creationId xmlns:a16="http://schemas.microsoft.com/office/drawing/2014/main" id="{FC85CB4F-D900-45A7-9BD1-2460D83C2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112" y="145454"/>
            <a:ext cx="1977511" cy="1374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Technicians' Good News Stories from the Fight Against Covid-19 ...">
            <a:extLst>
              <a:ext uri="{FF2B5EF4-FFF2-40B4-BE49-F238E27FC236}">
                <a16:creationId xmlns:a16="http://schemas.microsoft.com/office/drawing/2014/main" id="{47CA7DE7-933F-48A4-A4AE-FDD15E033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24" y="274787"/>
            <a:ext cx="1905448" cy="1267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erious Clinician Studying Chemical Element In Laboratory - STEM ...">
            <a:extLst>
              <a:ext uri="{FF2B5EF4-FFF2-40B4-BE49-F238E27FC236}">
                <a16:creationId xmlns:a16="http://schemas.microsoft.com/office/drawing/2014/main" id="{DD6357B4-F0C5-4B20-85AE-5E29972E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55" y="2399507"/>
            <a:ext cx="2145327" cy="1427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Mortician Always Keeps Hammer At Tableside Just In Case One Comes ...">
            <a:extLst>
              <a:ext uri="{FF2B5EF4-FFF2-40B4-BE49-F238E27FC236}">
                <a16:creationId xmlns:a16="http://schemas.microsoft.com/office/drawing/2014/main" id="{5C9AF406-0912-43CB-95D3-B8A1E760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372"/>
            <a:ext cx="2009234" cy="1223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The Patricians">
            <a:extLst>
              <a:ext uri="{FF2B5EF4-FFF2-40B4-BE49-F238E27FC236}">
                <a16:creationId xmlns:a16="http://schemas.microsoft.com/office/drawing/2014/main" id="{53D2BAC0-628D-4228-B1B8-17065E79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87" y="2393906"/>
            <a:ext cx="1911279" cy="140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Fox News Gets In on Former Politician Hiring Spree, Adds Trey ...">
            <a:extLst>
              <a:ext uri="{FF2B5EF4-FFF2-40B4-BE49-F238E27FC236}">
                <a16:creationId xmlns:a16="http://schemas.microsoft.com/office/drawing/2014/main" id="{15F79D02-B96C-490A-B239-43E6B99FD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7" y="2391645"/>
            <a:ext cx="2243908" cy="139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ow to be the Best Doctor for your Patients, According to Research ...">
            <a:extLst>
              <a:ext uri="{FF2B5EF4-FFF2-40B4-BE49-F238E27FC236}">
                <a16:creationId xmlns:a16="http://schemas.microsoft.com/office/drawing/2014/main" id="{0E249D86-83F3-417E-A142-E9C42D64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36" y="2447372"/>
            <a:ext cx="2009234" cy="11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What do people need to know when the power goes out? - Electrician ...">
            <a:extLst>
              <a:ext uri="{FF2B5EF4-FFF2-40B4-BE49-F238E27FC236}">
                <a16:creationId xmlns:a16="http://schemas.microsoft.com/office/drawing/2014/main" id="{B89D87FE-AABD-4F20-9B9D-1BA649216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071" y="2399241"/>
            <a:ext cx="1911279" cy="1271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Beautician」の画像、写真素材、ベクター画像 | Shutterstock">
            <a:extLst>
              <a:ext uri="{FF2B5EF4-FFF2-40B4-BE49-F238E27FC236}">
                <a16:creationId xmlns:a16="http://schemas.microsoft.com/office/drawing/2014/main" id="{66F9D998-7069-48CF-A5F8-94BD8709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07" y="4486850"/>
            <a:ext cx="2025663" cy="1452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Statistician Job Description Sample Template - ZipRecruiter">
            <a:extLst>
              <a:ext uri="{FF2B5EF4-FFF2-40B4-BE49-F238E27FC236}">
                <a16:creationId xmlns:a16="http://schemas.microsoft.com/office/drawing/2014/main" id="{DC1CCBE5-AB9E-404F-8913-63EB7D5B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05" y="4560859"/>
            <a:ext cx="2150544" cy="1274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Arithmetician | Definition of Arithmetician by Webster's Online ...">
            <a:extLst>
              <a:ext uri="{FF2B5EF4-FFF2-40B4-BE49-F238E27FC236}">
                <a16:creationId xmlns:a16="http://schemas.microsoft.com/office/drawing/2014/main" id="{9E8DA23E-F89C-4668-9EF2-CEED4093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071" y="4490760"/>
            <a:ext cx="1871217" cy="134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U.S. mathematician is first woman to win 'math's Nobel' | ShareAmerica">
            <a:extLst>
              <a:ext uri="{FF2B5EF4-FFF2-40B4-BE49-F238E27FC236}">
                <a16:creationId xmlns:a16="http://schemas.microsoft.com/office/drawing/2014/main" id="{B2007AE6-2E9E-42BC-BC8C-CFB1E4FE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49" y="4486850"/>
            <a:ext cx="2071613" cy="1485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ow to Become an Obstetrician | Careers In Healthcare">
            <a:extLst>
              <a:ext uri="{FF2B5EF4-FFF2-40B4-BE49-F238E27FC236}">
                <a16:creationId xmlns:a16="http://schemas.microsoft.com/office/drawing/2014/main" id="{EE3877FF-4AE2-4AF1-88D4-9095EB42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82" y="4527391"/>
            <a:ext cx="1977819" cy="131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F86901E-FE84-45E0-A7DE-6A993D3047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8033" y="4472852"/>
            <a:ext cx="1935504" cy="13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cian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Write the meaning of each of the spelling word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46281" y="346029"/>
            <a:ext cx="4890454" cy="336643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Tom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has made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definitely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impression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an excellent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1229360" y="177075"/>
            <a:ext cx="973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Tom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definitely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excellent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 won election に対する画像結果">
            <a:extLst>
              <a:ext uri="{FF2B5EF4-FFF2-40B4-BE49-F238E27FC236}">
                <a16:creationId xmlns:a16="http://schemas.microsoft.com/office/drawing/2014/main" id="{A9402F2B-5EA7-4E08-979A-159EA489A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r="2401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76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000" b="1">
                <a:latin typeface="+mj-lt"/>
                <a:ea typeface="+mj-ea"/>
                <a:cs typeface="+mj-cs"/>
              </a:rPr>
              <a:t>The politician exclaimed, “We won the election!”</a:t>
            </a:r>
            <a:r>
              <a:rPr kumimoji="1" lang="en-US" altLang="ja-JP" sz="5000" b="1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 won election に対する画像結果">
            <a:extLst>
              <a:ext uri="{FF2B5EF4-FFF2-40B4-BE49-F238E27FC236}">
                <a16:creationId xmlns:a16="http://schemas.microsoft.com/office/drawing/2014/main" id="{A9402F2B-5EA7-4E08-979A-159EA489A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r="2401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57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percussion study college に対する画像結果">
            <a:extLst>
              <a:ext uri="{FF2B5EF4-FFF2-40B4-BE49-F238E27FC236}">
                <a16:creationId xmlns:a16="http://schemas.microsoft.com/office/drawing/2014/main" id="{E9E8CB6D-7F10-47E0-BB6C-731962B44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r="1080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7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715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5000" b="1">
                <a:latin typeface="+mj-lt"/>
                <a:ea typeface="+mj-ea"/>
                <a:cs typeface="+mj-cs"/>
              </a:rPr>
              <a:t>The musician had studied percussion at his old college</a:t>
            </a:r>
            <a:r>
              <a:rPr lang="en-US" altLang="ja-JP" sz="5000" b="1" dirty="0">
                <a:latin typeface="+mj-lt"/>
                <a:ea typeface="+mj-ea"/>
                <a:cs typeface="+mj-cs"/>
              </a:rPr>
              <a:t>.</a:t>
            </a: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percussion study college に対する画像結果">
            <a:extLst>
              <a:ext uri="{FF2B5EF4-FFF2-40B4-BE49-F238E27FC236}">
                <a16:creationId xmlns:a16="http://schemas.microsoft.com/office/drawing/2014/main" id="{E9E8CB6D-7F10-47E0-BB6C-731962B44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r="1080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48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ectrician に対する画像結果">
            <a:extLst>
              <a:ext uri="{FF2B5EF4-FFF2-40B4-BE49-F238E27FC236}">
                <a16:creationId xmlns:a16="http://schemas.microsoft.com/office/drawing/2014/main" id="{27729D61-4431-42F4-A918-1C2F50322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34585"/>
      </p:ext>
    </p:extLst>
  </p:cSld>
  <p:clrMapOvr>
    <a:masterClrMapping/>
  </p:clrMapOvr>
  <p:transition spd="slow">
    <p:comb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ectrician に対する画像結果">
            <a:extLst>
              <a:ext uri="{FF2B5EF4-FFF2-40B4-BE49-F238E27FC236}">
                <a16:creationId xmlns:a16="http://schemas.microsoft.com/office/drawing/2014/main" id="{27729D61-4431-42F4-A918-1C2F50322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The electrician is very proud of his profession.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763790"/>
      </p:ext>
    </p:extLst>
  </p:cSld>
  <p:clrMapOvr>
    <a:masterClrMapping/>
  </p:clrMapOvr>
  <p:transition spd="slow">
    <p:comb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keep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4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keep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hush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16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keep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noise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hush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keep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noise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hush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bravery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51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228E6E-CA90-4AC6-8D09-18D535D6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8" y="5847347"/>
            <a:ext cx="2118889" cy="1010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FEF6A-F212-4DDF-BBAC-5B5DA605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BBF0FB-5111-4789-911C-C6F30EDCB6AF}"/>
              </a:ext>
            </a:extLst>
          </p:cNvPr>
          <p:cNvSpPr txBox="1"/>
          <p:nvPr/>
        </p:nvSpPr>
        <p:spPr>
          <a:xfrm>
            <a:off x="34645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211C9-0BB8-409B-BD80-DBC968BF02AF}"/>
              </a:ext>
            </a:extLst>
          </p:cNvPr>
          <p:cNvSpPr txBox="1"/>
          <p:nvPr/>
        </p:nvSpPr>
        <p:spPr>
          <a:xfrm>
            <a:off x="7325360" y="125416"/>
            <a:ext cx="312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7E3353-1912-472B-AEEC-DC2786985230}"/>
              </a:ext>
            </a:extLst>
          </p:cNvPr>
          <p:cNvSpPr txBox="1"/>
          <p:nvPr/>
        </p:nvSpPr>
        <p:spPr>
          <a:xfrm>
            <a:off x="0" y="965382"/>
            <a:ext cx="3129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silence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courage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damage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multiple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superior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7FB26F-C304-47E8-93D4-D23319C95D8D}"/>
              </a:ext>
            </a:extLst>
          </p:cNvPr>
          <p:cNvSpPr txBox="1"/>
          <p:nvPr/>
        </p:nvSpPr>
        <p:spPr>
          <a:xfrm>
            <a:off x="3393439" y="965382"/>
            <a:ext cx="3373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keep</a:t>
            </a: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noise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cowardice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6D2A99-D823-4A85-9496-3ABD13801901}"/>
              </a:ext>
            </a:extLst>
          </p:cNvPr>
          <p:cNvSpPr txBox="1"/>
          <p:nvPr/>
        </p:nvSpPr>
        <p:spPr>
          <a:xfrm>
            <a:off x="7325360" y="965382"/>
            <a:ext cx="3129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replace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hush</a:t>
            </a: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bravery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DE57B09-7186-447A-BA8A-E919C509CD8F}"/>
              </a:ext>
            </a:extLst>
          </p:cNvPr>
          <p:cNvCxnSpPr/>
          <p:nvPr/>
        </p:nvCxnSpPr>
        <p:spPr>
          <a:xfrm>
            <a:off x="3129280" y="314960"/>
            <a:ext cx="0" cy="5344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B5DD990-97D9-47F1-8D78-E6B4BD2B8BE7}"/>
              </a:ext>
            </a:extLst>
          </p:cNvPr>
          <p:cNvCxnSpPr>
            <a:cxnSpLocks/>
          </p:cNvCxnSpPr>
          <p:nvPr/>
        </p:nvCxnSpPr>
        <p:spPr>
          <a:xfrm>
            <a:off x="731521" y="894353"/>
            <a:ext cx="98883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17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7212</TotalTime>
  <Words>643</Words>
  <Application>Microsoft Office PowerPoint</Application>
  <PresentationFormat>ワイド画面</PresentationFormat>
  <Paragraphs>503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9" baseType="lpstr">
      <vt:lpstr>游ゴシック</vt:lpstr>
      <vt:lpstr>游ゴシック Light</vt:lpstr>
      <vt:lpstr>Arial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514</cp:revision>
  <cp:lastPrinted>2022-01-25T22:08:17Z</cp:lastPrinted>
  <dcterms:created xsi:type="dcterms:W3CDTF">2020-10-31T02:23:16Z</dcterms:created>
  <dcterms:modified xsi:type="dcterms:W3CDTF">2022-02-27T10:14:46Z</dcterms:modified>
</cp:coreProperties>
</file>