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73" r:id="rId3"/>
    <p:sldId id="878" r:id="rId4"/>
    <p:sldId id="919" r:id="rId5"/>
    <p:sldId id="918" r:id="rId6"/>
    <p:sldId id="917" r:id="rId7"/>
    <p:sldId id="916" r:id="rId8"/>
    <p:sldId id="915" r:id="rId9"/>
    <p:sldId id="914" r:id="rId10"/>
    <p:sldId id="913" r:id="rId11"/>
    <p:sldId id="912" r:id="rId12"/>
    <p:sldId id="911" r:id="rId13"/>
    <p:sldId id="888" r:id="rId14"/>
    <p:sldId id="920" r:id="rId15"/>
    <p:sldId id="889" r:id="rId16"/>
    <p:sldId id="925" r:id="rId17"/>
    <p:sldId id="924" r:id="rId18"/>
    <p:sldId id="923" r:id="rId19"/>
    <p:sldId id="922" r:id="rId20"/>
    <p:sldId id="921" r:id="rId21"/>
    <p:sldId id="863" r:id="rId22"/>
    <p:sldId id="893" r:id="rId23"/>
    <p:sldId id="709" r:id="rId24"/>
    <p:sldId id="895" r:id="rId25"/>
    <p:sldId id="933" r:id="rId26"/>
    <p:sldId id="932" r:id="rId27"/>
    <p:sldId id="931" r:id="rId28"/>
    <p:sldId id="930" r:id="rId29"/>
    <p:sldId id="929" r:id="rId30"/>
    <p:sldId id="928" r:id="rId31"/>
    <p:sldId id="927" r:id="rId32"/>
    <p:sldId id="926" r:id="rId33"/>
    <p:sldId id="423" r:id="rId34"/>
    <p:sldId id="901" r:id="rId35"/>
    <p:sldId id="934" r:id="rId36"/>
    <p:sldId id="935" r:id="rId37"/>
    <p:sldId id="936" r:id="rId38"/>
    <p:sldId id="937" r:id="rId39"/>
    <p:sldId id="938" r:id="rId40"/>
    <p:sldId id="902" r:id="rId41"/>
    <p:sldId id="900" r:id="rId42"/>
    <p:sldId id="899" r:id="rId43"/>
    <p:sldId id="898" r:id="rId44"/>
    <p:sldId id="897" r:id="rId45"/>
    <p:sldId id="896" r:id="rId46"/>
    <p:sldId id="354" r:id="rId47"/>
    <p:sldId id="355" r:id="rId48"/>
    <p:sldId id="349" r:id="rId49"/>
    <p:sldId id="260" r:id="rId50"/>
    <p:sldId id="853" r:id="rId51"/>
    <p:sldId id="910" r:id="rId52"/>
    <p:sldId id="909" r:id="rId53"/>
    <p:sldId id="908" r:id="rId54"/>
    <p:sldId id="907" r:id="rId55"/>
    <p:sldId id="906" r:id="rId56"/>
    <p:sldId id="905" r:id="rId57"/>
    <p:sldId id="904" r:id="rId58"/>
    <p:sldId id="903" r:id="rId59"/>
    <p:sldId id="796" r:id="rId60"/>
    <p:sldId id="332" r:id="rId61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4660"/>
  </p:normalViewPr>
  <p:slideViewPr>
    <p:cSldViewPr snapToGrid="0">
      <p:cViewPr varScale="1">
        <p:scale>
          <a:sx n="63" d="100"/>
          <a:sy n="63" d="100"/>
        </p:scale>
        <p:origin x="95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矢野 義紀" userId="2e9862dcf282db62" providerId="LiveId" clId="{8E50EE6A-F4B0-46F0-AB8A-5446D3F2304A}"/>
    <pc:docChg chg="modSld modShowInfo">
      <pc:chgData name="矢野 義紀" userId="2e9862dcf282db62" providerId="LiveId" clId="{8E50EE6A-F4B0-46F0-AB8A-5446D3F2304A}" dt="2022-02-23T10:34:10.708" v="3" actId="2744"/>
      <pc:docMkLst>
        <pc:docMk/>
      </pc:docMkLst>
      <pc:sldChg chg="modSp mod">
        <pc:chgData name="矢野 義紀" userId="2e9862dcf282db62" providerId="LiveId" clId="{8E50EE6A-F4B0-46F0-AB8A-5446D3F2304A}" dt="2022-02-22T14:07:30.641" v="2" actId="20577"/>
        <pc:sldMkLst>
          <pc:docMk/>
          <pc:sldMk cId="1686535737" sldId="937"/>
        </pc:sldMkLst>
        <pc:spChg chg="mod">
          <ac:chgData name="矢野 義紀" userId="2e9862dcf282db62" providerId="LiveId" clId="{8E50EE6A-F4B0-46F0-AB8A-5446D3F2304A}" dt="2022-02-22T14:07:30.641" v="2" actId="20577"/>
          <ac:spMkLst>
            <pc:docMk/>
            <pc:sldMk cId="1686535737" sldId="937"/>
            <ac:spMk id="3" creationId="{F0C00D54-13EC-41BD-88A7-C92A496047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2022/2/23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32816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1-30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1"/>
            <a:ext cx="4441092" cy="5107842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fork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storm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339840" y="351858"/>
            <a:ext cx="528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horse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forty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goes</a:t>
            </a:r>
          </a:p>
        </p:txBody>
      </p:sp>
    </p:spTree>
    <p:extLst>
      <p:ext uri="{BB962C8B-B14F-4D97-AF65-F5344CB8AC3E}">
        <p14:creationId xmlns:p14="http://schemas.microsoft.com/office/powerpoint/2010/main" val="113264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fork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storm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339840" y="351858"/>
            <a:ext cx="528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horse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forty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goes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does</a:t>
            </a:r>
          </a:p>
        </p:txBody>
      </p:sp>
    </p:spTree>
    <p:extLst>
      <p:ext uri="{BB962C8B-B14F-4D97-AF65-F5344CB8AC3E}">
        <p14:creationId xmlns:p14="http://schemas.microsoft.com/office/powerpoint/2010/main" val="410830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fork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storm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339840" y="351858"/>
            <a:ext cx="528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horse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forty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goes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does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10.morning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486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3463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Antonym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1757680" y="461836"/>
            <a:ext cx="3860800" cy="439520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3586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34633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Antonym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(opposites)</a:t>
            </a: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1757680" y="461836"/>
            <a:ext cx="3860800" cy="439520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1191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04AC8C-1119-47D4-937E-678CF2F88B67}"/>
              </a:ext>
            </a:extLst>
          </p:cNvPr>
          <p:cNvSpPr txBox="1"/>
          <p:nvPr/>
        </p:nvSpPr>
        <p:spPr>
          <a:xfrm>
            <a:off x="1778000" y="965200"/>
            <a:ext cx="3718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pPr algn="r"/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night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D5AC07-EF3F-4584-856F-18A521F405C1}"/>
              </a:ext>
            </a:extLst>
          </p:cNvPr>
          <p:cNvSpPr txBox="1"/>
          <p:nvPr/>
        </p:nvSpPr>
        <p:spPr>
          <a:xfrm>
            <a:off x="6096000" y="965200"/>
            <a:ext cx="3718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176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04AC8C-1119-47D4-937E-678CF2F88B67}"/>
              </a:ext>
            </a:extLst>
          </p:cNvPr>
          <p:cNvSpPr txBox="1"/>
          <p:nvPr/>
        </p:nvSpPr>
        <p:spPr>
          <a:xfrm>
            <a:off x="1778000" y="965200"/>
            <a:ext cx="3718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pPr algn="r"/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night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D5AC07-EF3F-4584-856F-18A521F405C1}"/>
              </a:ext>
            </a:extLst>
          </p:cNvPr>
          <p:cNvSpPr txBox="1"/>
          <p:nvPr/>
        </p:nvSpPr>
        <p:spPr>
          <a:xfrm>
            <a:off x="6096000" y="965200"/>
            <a:ext cx="371856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CB0B8A-B448-48EF-BA9A-64E8328260A0}"/>
              </a:ext>
            </a:extLst>
          </p:cNvPr>
          <p:cNvSpPr txBox="1"/>
          <p:nvPr/>
        </p:nvSpPr>
        <p:spPr>
          <a:xfrm>
            <a:off x="2529840" y="284480"/>
            <a:ext cx="616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antonyms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76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04AC8C-1119-47D4-937E-678CF2F88B67}"/>
              </a:ext>
            </a:extLst>
          </p:cNvPr>
          <p:cNvSpPr txBox="1"/>
          <p:nvPr/>
        </p:nvSpPr>
        <p:spPr>
          <a:xfrm>
            <a:off x="1778000" y="965200"/>
            <a:ext cx="3718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pPr algn="r"/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night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D5AC07-EF3F-4584-856F-18A521F405C1}"/>
              </a:ext>
            </a:extLst>
          </p:cNvPr>
          <p:cNvSpPr txBox="1"/>
          <p:nvPr/>
        </p:nvSpPr>
        <p:spPr>
          <a:xfrm>
            <a:off x="6096000" y="965200"/>
            <a:ext cx="3718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CB0B8A-B448-48EF-BA9A-64E8328260A0}"/>
              </a:ext>
            </a:extLst>
          </p:cNvPr>
          <p:cNvSpPr txBox="1"/>
          <p:nvPr/>
        </p:nvSpPr>
        <p:spPr>
          <a:xfrm>
            <a:off x="2529840" y="284480"/>
            <a:ext cx="616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antonyms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70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04AC8C-1119-47D4-937E-678CF2F88B67}"/>
              </a:ext>
            </a:extLst>
          </p:cNvPr>
          <p:cNvSpPr txBox="1"/>
          <p:nvPr/>
        </p:nvSpPr>
        <p:spPr>
          <a:xfrm>
            <a:off x="1778000" y="965200"/>
            <a:ext cx="3718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pPr algn="r"/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night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D5AC07-EF3F-4584-856F-18A521F405C1}"/>
              </a:ext>
            </a:extLst>
          </p:cNvPr>
          <p:cNvSpPr txBox="1"/>
          <p:nvPr/>
        </p:nvSpPr>
        <p:spPr>
          <a:xfrm>
            <a:off x="6096000" y="965200"/>
            <a:ext cx="3718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CB0B8A-B448-48EF-BA9A-64E8328260A0}"/>
              </a:ext>
            </a:extLst>
          </p:cNvPr>
          <p:cNvSpPr txBox="1"/>
          <p:nvPr/>
        </p:nvSpPr>
        <p:spPr>
          <a:xfrm>
            <a:off x="2529840" y="284480"/>
            <a:ext cx="616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antonyms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4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04AC8C-1119-47D4-937E-678CF2F88B67}"/>
              </a:ext>
            </a:extLst>
          </p:cNvPr>
          <p:cNvSpPr txBox="1"/>
          <p:nvPr/>
        </p:nvSpPr>
        <p:spPr>
          <a:xfrm>
            <a:off x="1778000" y="965200"/>
            <a:ext cx="3718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pPr algn="r"/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night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D5AC07-EF3F-4584-856F-18A521F405C1}"/>
              </a:ext>
            </a:extLst>
          </p:cNvPr>
          <p:cNvSpPr txBox="1"/>
          <p:nvPr/>
        </p:nvSpPr>
        <p:spPr>
          <a:xfrm>
            <a:off x="6096000" y="965200"/>
            <a:ext cx="3718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CB0B8A-B448-48EF-BA9A-64E8328260A0}"/>
              </a:ext>
            </a:extLst>
          </p:cNvPr>
          <p:cNvSpPr txBox="1"/>
          <p:nvPr/>
        </p:nvSpPr>
        <p:spPr>
          <a:xfrm>
            <a:off x="2529840" y="284480"/>
            <a:ext cx="616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antonyms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7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29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721360" y="294650"/>
            <a:ext cx="5280976" cy="5152864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204AC8C-1119-47D4-937E-678CF2F88B67}"/>
              </a:ext>
            </a:extLst>
          </p:cNvPr>
          <p:cNvSpPr txBox="1"/>
          <p:nvPr/>
        </p:nvSpPr>
        <p:spPr>
          <a:xfrm>
            <a:off x="1778000" y="965200"/>
            <a:ext cx="3718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pPr algn="r"/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dark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night</a:t>
            </a: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D5AC07-EF3F-4584-856F-18A521F405C1}"/>
              </a:ext>
            </a:extLst>
          </p:cNvPr>
          <p:cNvSpPr txBox="1"/>
          <p:nvPr/>
        </p:nvSpPr>
        <p:spPr>
          <a:xfrm>
            <a:off x="6096000" y="965200"/>
            <a:ext cx="37185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1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down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CB0B8A-B448-48EF-BA9A-64E8328260A0}"/>
              </a:ext>
            </a:extLst>
          </p:cNvPr>
          <p:cNvSpPr txBox="1"/>
          <p:nvPr/>
        </p:nvSpPr>
        <p:spPr>
          <a:xfrm>
            <a:off x="2529840" y="284480"/>
            <a:ext cx="6167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antonyms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55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read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2814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07286C-2D17-4E63-9DED-E123A122A45E}"/>
              </a:ext>
            </a:extLst>
          </p:cNvPr>
          <p:cNvSpPr txBox="1"/>
          <p:nvPr/>
        </p:nvSpPr>
        <p:spPr>
          <a:xfrm>
            <a:off x="299720" y="632837"/>
            <a:ext cx="115925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A tall man drove backwards out of his garage and on to rough road.  At the roundabout he turned right.  It was a dark, wet night.  He made a quick turn at a small bend in the road and hit a low wall.  The car went over the wall and stopped.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335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3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97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84C4B-D37B-4B07-8578-75E5B62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39" y="1700730"/>
            <a:ext cx="1101177" cy="11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4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84C4B-D37B-4B07-8578-75E5B62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39" y="1700730"/>
            <a:ext cx="1101177" cy="11722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981513-5A56-49E1-A344-362139996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17" y="3188074"/>
            <a:ext cx="605070" cy="7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awake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84C4B-D37B-4B07-8578-75E5B62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39" y="1700730"/>
            <a:ext cx="1101177" cy="11722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981513-5A56-49E1-A344-362139996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17" y="3188074"/>
            <a:ext cx="605070" cy="7873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B0B224-466C-4534-BC93-35031788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70" y="4257846"/>
            <a:ext cx="920115" cy="10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326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awake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84C4B-D37B-4B07-8578-75E5B62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39" y="1700730"/>
            <a:ext cx="1101177" cy="11722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981513-5A56-49E1-A344-362139996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17" y="3188074"/>
            <a:ext cx="605070" cy="7873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B0B224-466C-4534-BC93-35031788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70" y="4257846"/>
            <a:ext cx="920115" cy="10427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1ACD77-A747-4BF9-8A7D-BCB41E3DC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860" y="776238"/>
            <a:ext cx="1104624" cy="8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87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1622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awake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loud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84C4B-D37B-4B07-8578-75E5B62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39" y="1700730"/>
            <a:ext cx="1101177" cy="11722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981513-5A56-49E1-A344-362139996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17" y="3188074"/>
            <a:ext cx="605070" cy="7873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B0B224-466C-4534-BC93-35031788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70" y="4257846"/>
            <a:ext cx="920115" cy="10427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1ACD77-A747-4BF9-8A7D-BCB41E3DC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860" y="776238"/>
            <a:ext cx="1104624" cy="8226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7BB304E-0332-413E-94B1-D83B1304A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433" y="1790901"/>
            <a:ext cx="130016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4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awake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loud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soft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84C4B-D37B-4B07-8578-75E5B62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39" y="1700730"/>
            <a:ext cx="1101177" cy="11722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981513-5A56-49E1-A344-362139996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17" y="3188074"/>
            <a:ext cx="605070" cy="7873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B0B224-466C-4534-BC93-35031788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70" y="4257846"/>
            <a:ext cx="920115" cy="10427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1ACD77-A747-4BF9-8A7D-BCB41E3DC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860" y="776238"/>
            <a:ext cx="1104624" cy="8226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7BB304E-0332-413E-94B1-D83B1304A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433" y="1790901"/>
            <a:ext cx="1300163" cy="14144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660114C-9211-4E80-880A-B5C7ABE77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433" y="3244468"/>
            <a:ext cx="1048643" cy="10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3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A3B992-93FD-4176-9F49-62317C542AAF}"/>
              </a:ext>
            </a:extLst>
          </p:cNvPr>
          <p:cNvSpPr txBox="1"/>
          <p:nvPr/>
        </p:nvSpPr>
        <p:spPr>
          <a:xfrm>
            <a:off x="70296" y="715676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white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hot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up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asleep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D340A8-84BF-4F01-80CA-8E18EBC9AB30}"/>
              </a:ext>
            </a:extLst>
          </p:cNvPr>
          <p:cNvSpPr txBox="1"/>
          <p:nvPr/>
        </p:nvSpPr>
        <p:spPr>
          <a:xfrm>
            <a:off x="2654369" y="741877"/>
            <a:ext cx="2479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black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cold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down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awake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79445D-CD4A-40AB-8E64-EECDD8A65427}"/>
              </a:ext>
            </a:extLst>
          </p:cNvPr>
          <p:cNvSpPr txBox="1"/>
          <p:nvPr/>
        </p:nvSpPr>
        <p:spPr>
          <a:xfrm>
            <a:off x="5987297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day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quiet</a:t>
            </a:r>
          </a:p>
          <a:p>
            <a:pPr algn="r"/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hard</a:t>
            </a:r>
          </a:p>
          <a:p>
            <a:pPr algn="r"/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open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FF1338-CF66-4CA6-9C7A-39EC0AF4A8E6}"/>
              </a:ext>
            </a:extLst>
          </p:cNvPr>
          <p:cNvSpPr txBox="1"/>
          <p:nvPr/>
        </p:nvSpPr>
        <p:spPr>
          <a:xfrm>
            <a:off x="8370073" y="815342"/>
            <a:ext cx="220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night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loud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soft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closed</a:t>
            </a:r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993DA2F-A07D-4FD6-9DEE-D2CEAB671F2F}"/>
              </a:ext>
            </a:extLst>
          </p:cNvPr>
          <p:cNvSpPr txBox="1"/>
          <p:nvPr/>
        </p:nvSpPr>
        <p:spPr>
          <a:xfrm>
            <a:off x="3377376" y="19696"/>
            <a:ext cx="4541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solidFill>
                  <a:srgbClr val="FF0000"/>
                </a:solidFill>
                <a:latin typeface="Abadi" panose="020B0604020104020204" pitchFamily="34" charset="0"/>
              </a:rPr>
              <a:t>antonyms</a:t>
            </a:r>
            <a:endParaRPr kumimoji="1" lang="ja-JP" altLang="en-US" sz="4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DCF9B1-F890-419A-9A5B-D5B79EC7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836" y="707657"/>
            <a:ext cx="1074269" cy="8912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D284C4B-D37B-4B07-8578-75E5B624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39" y="1700730"/>
            <a:ext cx="1101177" cy="11722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C981513-5A56-49E1-A344-362139996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617" y="3188074"/>
            <a:ext cx="605070" cy="7873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B0B224-466C-4534-BC93-35031788A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970" y="4257846"/>
            <a:ext cx="920115" cy="10427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1ACD77-A747-4BF9-8A7D-BCB41E3DC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1860" y="776238"/>
            <a:ext cx="1104624" cy="82264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7BB304E-0332-413E-94B1-D83B1304A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5433" y="1790901"/>
            <a:ext cx="1300163" cy="14144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660114C-9211-4E80-880A-B5C7ABE77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5433" y="3244468"/>
            <a:ext cx="1048643" cy="102808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0B03FE6-3F6A-4B79-95F7-7411CA60E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0234" y="4257846"/>
            <a:ext cx="995362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52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5th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saw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0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put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9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ould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8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hould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48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35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right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4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5681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02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four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06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oes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10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does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8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688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1925627-F45E-4302-AD79-72FDFEFD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483476"/>
            <a:ext cx="11950262" cy="621161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0C00D54-13EC-41BD-88A7-C92A496047B4}"/>
              </a:ext>
            </a:extLst>
          </p:cNvPr>
          <p:cNvSpPr txBox="1"/>
          <p:nvPr/>
        </p:nvSpPr>
        <p:spPr>
          <a:xfrm>
            <a:off x="3457903" y="2858814"/>
            <a:ext cx="5276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b="1" dirty="0">
                <a:latin typeface="Cavolini" panose="03000502040302020204" pitchFamily="66" charset="0"/>
                <a:cs typeface="Cavolini" panose="03000502040302020204" pitchFamily="66" charset="0"/>
              </a:rPr>
              <a:t>their</a:t>
            </a:r>
            <a:endParaRPr kumimoji="1" lang="ja-JP" altLang="en-US" sz="10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41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93345" y="112268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479232" y="2413337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</a:rPr>
              <a:t>or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2F216D-8240-409E-A17A-23BD742D0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441" y="683373"/>
            <a:ext cx="4598352" cy="33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26049" y="3682576"/>
            <a:ext cx="230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5222" y="60221"/>
            <a:ext cx="2069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76322" y="1930166"/>
            <a:ext cx="2250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5837724" y="3746973"/>
            <a:ext cx="25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611017" y="3737948"/>
            <a:ext cx="268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9019668" y="146141"/>
            <a:ext cx="2957161" cy="5693866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bad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vet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fact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all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talk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small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their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beanstalk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4366265" y="32961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983375" y="26317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sm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1930021" y="1960460"/>
            <a:ext cx="4022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beanst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5976141" y="1956866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6458974" y="60221"/>
            <a:ext cx="2477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C58DDF3-6C5C-4B02-9E8E-A478A66B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9" y="2653993"/>
            <a:ext cx="1423031" cy="1028583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F5FEB06-4B40-4F4A-AA7E-FE0FA3E3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81" y="704454"/>
            <a:ext cx="1719126" cy="101748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144F6C4-4363-4D3F-B12B-FF29F2B5E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963" y="639970"/>
            <a:ext cx="1427999" cy="92850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EE3AF14-D3F5-4DBA-942F-EAA498DB5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700" y="698377"/>
            <a:ext cx="1190449" cy="123192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49E0ED6-CFA4-4E8B-8B94-FE63CFE3C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499" y="844685"/>
            <a:ext cx="897523" cy="877256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E5074C4-E586-47E6-A9B7-841FA3B28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362" y="2653993"/>
            <a:ext cx="1293230" cy="129323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3FFC873F-7A8D-4549-8A6D-C274B73150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136" y="2653993"/>
            <a:ext cx="1302044" cy="102858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CEFF7F75-9BD5-4255-97AC-E55A6C01B3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183" y="4299974"/>
            <a:ext cx="1539649" cy="1539649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A07E3A4-4E09-4FDB-A55E-9A3201FE4C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993" y="4461944"/>
            <a:ext cx="1579946" cy="1215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8C7FE93-C434-4375-92FB-AC59905DDE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9692" y="4379703"/>
            <a:ext cx="1296051" cy="13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51441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32156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486214-FE55-420D-BF0F-3A515E70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330" y="1096559"/>
            <a:ext cx="3051109" cy="31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92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88E712-B984-4721-9D73-EFD06F323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40" y="1841827"/>
            <a:ext cx="4055949" cy="29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871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4F6240D-CE3F-427F-A7A6-462D37936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59" y="1379675"/>
            <a:ext cx="3731690" cy="28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13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		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448490-538A-4920-98C4-5573ABB39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01" y="1592020"/>
            <a:ext cx="3514736" cy="27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4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716CA3-8D6D-4AD9-BEA6-EC98D4757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423" y="2524218"/>
            <a:ext cx="2385501" cy="233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519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E15F0F-F4AC-4283-A6A2-E84BC95EF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2507542"/>
            <a:ext cx="1758556" cy="18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846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took a short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3EE7B33-A3E9-45A8-9F0D-44255148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080" y="2274838"/>
            <a:ext cx="1828959" cy="182895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5773F46-F1AF-4B6F-A472-20FB6133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121" y="2274838"/>
            <a:ext cx="18289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29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took a short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 hits the ball.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467079-EC86-4D89-AE8F-62AC3668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880" y="2231389"/>
            <a:ext cx="2692400" cy="203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553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so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ling		5.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6.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They took a short w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He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ways hits the ball.</a:t>
            </a:r>
          </a:p>
          <a:p>
            <a:endParaRPr lang="en-US" altLang="ja-JP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beanst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grew</a:t>
            </a:r>
            <a:r>
              <a:rPr lang="ja-JP" altLang="en-US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tall.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0753099-7892-492D-8984-AA299453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2245399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49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A7A188-CC6E-411A-AEC7-F9B4828A1D2C}"/>
              </a:ext>
            </a:extLst>
          </p:cNvPr>
          <p:cNvSpPr txBox="1"/>
          <p:nvPr/>
        </p:nvSpPr>
        <p:spPr>
          <a:xfrm>
            <a:off x="754912" y="776177"/>
            <a:ext cx="1091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Homework</a:t>
            </a:r>
          </a:p>
          <a:p>
            <a:pPr algn="ctr"/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592805-54A9-4D8D-B9AD-5B815AA6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293" y="4025088"/>
            <a:ext cx="3579628" cy="25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fork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4530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fork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storm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06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fork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storm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339840" y="351858"/>
            <a:ext cx="528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horse</a:t>
            </a:r>
          </a:p>
        </p:txBody>
      </p:sp>
    </p:spTree>
    <p:extLst>
      <p:ext uri="{BB962C8B-B14F-4D97-AF65-F5344CB8AC3E}">
        <p14:creationId xmlns:p14="http://schemas.microsoft.com/office/powerpoint/2010/main" val="361179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16000" y="26416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got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bun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belt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fork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storm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6339840" y="351858"/>
            <a:ext cx="528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horse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forty</a:t>
            </a:r>
          </a:p>
        </p:txBody>
      </p:sp>
    </p:spTree>
    <p:extLst>
      <p:ext uri="{BB962C8B-B14F-4D97-AF65-F5344CB8AC3E}">
        <p14:creationId xmlns:p14="http://schemas.microsoft.com/office/powerpoint/2010/main" val="226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838</Words>
  <Application>Microsoft Office PowerPoint</Application>
  <PresentationFormat>ワイド画面</PresentationFormat>
  <Paragraphs>480</Paragraphs>
  <Slides>60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60</vt:i4>
      </vt:variant>
    </vt:vector>
  </HeadingPairs>
  <TitlesOfParts>
    <vt:vector size="67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Jolly Grammar 1-30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74</cp:revision>
  <cp:lastPrinted>2021-03-08T04:04:49Z</cp:lastPrinted>
  <dcterms:created xsi:type="dcterms:W3CDTF">2021-01-23T09:42:08Z</dcterms:created>
  <dcterms:modified xsi:type="dcterms:W3CDTF">2022-02-23T10:34:20Z</dcterms:modified>
</cp:coreProperties>
</file>