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3" r:id="rId3"/>
    <p:sldId id="397" r:id="rId4"/>
    <p:sldId id="434" r:id="rId5"/>
    <p:sldId id="433" r:id="rId6"/>
    <p:sldId id="432" r:id="rId7"/>
    <p:sldId id="431" r:id="rId8"/>
    <p:sldId id="430" r:id="rId9"/>
    <p:sldId id="429" r:id="rId10"/>
    <p:sldId id="428" r:id="rId11"/>
    <p:sldId id="427" r:id="rId12"/>
    <p:sldId id="426" r:id="rId13"/>
    <p:sldId id="425" r:id="rId14"/>
    <p:sldId id="424" r:id="rId15"/>
    <p:sldId id="423" r:id="rId16"/>
    <p:sldId id="422" r:id="rId17"/>
    <p:sldId id="421" r:id="rId18"/>
    <p:sldId id="420" r:id="rId19"/>
    <p:sldId id="419" r:id="rId20"/>
    <p:sldId id="418" r:id="rId21"/>
    <p:sldId id="347" r:id="rId22"/>
    <p:sldId id="436" r:id="rId23"/>
    <p:sldId id="391" r:id="rId24"/>
    <p:sldId id="437" r:id="rId25"/>
    <p:sldId id="438" r:id="rId26"/>
    <p:sldId id="435" r:id="rId27"/>
    <p:sldId id="440" r:id="rId28"/>
    <p:sldId id="441" r:id="rId29"/>
    <p:sldId id="442" r:id="rId30"/>
    <p:sldId id="443" r:id="rId31"/>
    <p:sldId id="444" r:id="rId32"/>
    <p:sldId id="1941" r:id="rId33"/>
    <p:sldId id="284" r:id="rId34"/>
    <p:sldId id="1942" r:id="rId35"/>
    <p:sldId id="1943" r:id="rId36"/>
    <p:sldId id="1944" r:id="rId37"/>
    <p:sldId id="328" r:id="rId38"/>
  </p:sldIdLst>
  <p:sldSz cx="12192000" cy="6858000"/>
  <p:notesSz cx="6881813" cy="100028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6F73BE-D658-4410-A47C-B17D37D07803}" v="61" dt="2022-02-15T22:52:57.8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矢野 義紀" userId="2e9862dcf282db62" providerId="LiveId" clId="{1A6F73BE-D658-4410-A47C-B17D37D07803}"/>
    <pc:docChg chg="undo custSel addSld delSld modSld sldOrd">
      <pc:chgData name="矢野 義紀" userId="2e9862dcf282db62" providerId="LiveId" clId="{1A6F73BE-D658-4410-A47C-B17D37D07803}" dt="2022-02-15T22:56:19.058" v="934" actId="1076"/>
      <pc:docMkLst>
        <pc:docMk/>
      </pc:docMkLst>
      <pc:sldChg chg="delSp modSp mod">
        <pc:chgData name="矢野 義紀" userId="2e9862dcf282db62" providerId="LiveId" clId="{1A6F73BE-D658-4410-A47C-B17D37D07803}" dt="2022-02-15T22:41:14.481" v="552" actId="207"/>
        <pc:sldMkLst>
          <pc:docMk/>
          <pc:sldMk cId="3835844569" sldId="284"/>
        </pc:sldMkLst>
        <pc:spChg chg="mod">
          <ac:chgData name="矢野 義紀" userId="2e9862dcf282db62" providerId="LiveId" clId="{1A6F73BE-D658-4410-A47C-B17D37D07803}" dt="2022-02-15T22:41:14.481" v="552" actId="207"/>
          <ac:spMkLst>
            <pc:docMk/>
            <pc:sldMk cId="3835844569" sldId="284"/>
            <ac:spMk id="3" creationId="{89BC6C71-5496-45A6-B13F-333C3F27F1FB}"/>
          </ac:spMkLst>
        </pc:spChg>
        <pc:picChg chg="del">
          <ac:chgData name="矢野 義紀" userId="2e9862dcf282db62" providerId="LiveId" clId="{1A6F73BE-D658-4410-A47C-B17D37D07803}" dt="2022-02-15T22:41:03.323" v="551" actId="21"/>
          <ac:picMkLst>
            <pc:docMk/>
            <pc:sldMk cId="3835844569" sldId="284"/>
            <ac:picMk id="2" creationId="{67C473DA-20E5-4071-BD99-4718690A8C9A}"/>
          </ac:picMkLst>
        </pc:picChg>
      </pc:sldChg>
      <pc:sldChg chg="modSp mod">
        <pc:chgData name="矢野 義紀" userId="2e9862dcf282db62" providerId="LiveId" clId="{1A6F73BE-D658-4410-A47C-B17D37D07803}" dt="2022-02-15T22:40:10.540" v="502" actId="20577"/>
        <pc:sldMkLst>
          <pc:docMk/>
          <pc:sldMk cId="2859549114" sldId="347"/>
        </pc:sldMkLst>
        <pc:spChg chg="mod">
          <ac:chgData name="矢野 義紀" userId="2e9862dcf282db62" providerId="LiveId" clId="{1A6F73BE-D658-4410-A47C-B17D37D07803}" dt="2022-02-15T22:40:10.540" v="502" actId="20577"/>
          <ac:spMkLst>
            <pc:docMk/>
            <pc:sldMk cId="2859549114" sldId="347"/>
            <ac:spMk id="2" creationId="{96019BCF-6A81-44C9-979E-0B4240CE6192}"/>
          </ac:spMkLst>
        </pc:spChg>
      </pc:sldChg>
      <pc:sldChg chg="del">
        <pc:chgData name="矢野 義紀" userId="2e9862dcf282db62" providerId="LiveId" clId="{1A6F73BE-D658-4410-A47C-B17D37D07803}" dt="2022-02-15T22:40:21.735" v="504" actId="2696"/>
        <pc:sldMkLst>
          <pc:docMk/>
          <pc:sldMk cId="739462860" sldId="390"/>
        </pc:sldMkLst>
      </pc:sldChg>
      <pc:sldChg chg="addSp delSp modSp mod">
        <pc:chgData name="矢野 義紀" userId="2e9862dcf282db62" providerId="LiveId" clId="{1A6F73BE-D658-4410-A47C-B17D37D07803}" dt="2022-02-15T22:48:16.998" v="673" actId="1076"/>
        <pc:sldMkLst>
          <pc:docMk/>
          <pc:sldMk cId="2611396133" sldId="391"/>
        </pc:sldMkLst>
        <pc:spChg chg="del">
          <ac:chgData name="矢野 義紀" userId="2e9862dcf282db62" providerId="LiveId" clId="{1A6F73BE-D658-4410-A47C-B17D37D07803}" dt="2022-02-15T22:40:28.396" v="505" actId="21"/>
          <ac:spMkLst>
            <pc:docMk/>
            <pc:sldMk cId="2611396133" sldId="391"/>
            <ac:spMk id="2" creationId="{1684164C-019A-4529-A7E3-C6639E77AE81}"/>
          </ac:spMkLst>
        </pc:spChg>
        <pc:spChg chg="add mod">
          <ac:chgData name="矢野 義紀" userId="2e9862dcf282db62" providerId="LiveId" clId="{1A6F73BE-D658-4410-A47C-B17D37D07803}" dt="2022-02-15T22:46:34.084" v="638" actId="207"/>
          <ac:spMkLst>
            <pc:docMk/>
            <pc:sldMk cId="2611396133" sldId="391"/>
            <ac:spMk id="4" creationId="{066875DD-331E-443A-BB86-B147137B8744}"/>
          </ac:spMkLst>
        </pc:spChg>
        <pc:spChg chg="add mod">
          <ac:chgData name="矢野 義紀" userId="2e9862dcf282db62" providerId="LiveId" clId="{1A6F73BE-D658-4410-A47C-B17D37D07803}" dt="2022-02-15T22:48:16.998" v="673" actId="1076"/>
          <ac:spMkLst>
            <pc:docMk/>
            <pc:sldMk cId="2611396133" sldId="391"/>
            <ac:spMk id="5" creationId="{D1825F66-4A82-457C-A535-FE4A79A12EAA}"/>
          </ac:spMkLst>
        </pc:spChg>
        <pc:picChg chg="del mod">
          <ac:chgData name="矢野 義紀" userId="2e9862dcf282db62" providerId="LiveId" clId="{1A6F73BE-D658-4410-A47C-B17D37D07803}" dt="2022-02-15T22:45:22.863" v="632" actId="21"/>
          <ac:picMkLst>
            <pc:docMk/>
            <pc:sldMk cId="2611396133" sldId="391"/>
            <ac:picMk id="3" creationId="{F3930108-D819-4C23-A40E-6806B16C0F54}"/>
          </ac:picMkLst>
        </pc:picChg>
        <pc:picChg chg="add mod">
          <ac:chgData name="矢野 義紀" userId="2e9862dcf282db62" providerId="LiveId" clId="{1A6F73BE-D658-4410-A47C-B17D37D07803}" dt="2022-02-15T22:45:25.911" v="633" actId="1076"/>
          <ac:picMkLst>
            <pc:docMk/>
            <pc:sldMk cId="2611396133" sldId="391"/>
            <ac:picMk id="1026" creationId="{783D6CFA-84BC-400B-BE9F-9C96BBE0CABE}"/>
          </ac:picMkLst>
        </pc:picChg>
      </pc:sldChg>
      <pc:sldChg chg="del">
        <pc:chgData name="矢野 義紀" userId="2e9862dcf282db62" providerId="LiveId" clId="{1A6F73BE-D658-4410-A47C-B17D37D07803}" dt="2022-02-15T22:40:32.124" v="506" actId="2696"/>
        <pc:sldMkLst>
          <pc:docMk/>
          <pc:sldMk cId="1704602784" sldId="394"/>
        </pc:sldMkLst>
      </pc:sldChg>
      <pc:sldChg chg="del">
        <pc:chgData name="矢野 義紀" userId="2e9862dcf282db62" providerId="LiveId" clId="{1A6F73BE-D658-4410-A47C-B17D37D07803}" dt="2022-02-15T22:32:10.286" v="367" actId="2696"/>
        <pc:sldMkLst>
          <pc:docMk/>
          <pc:sldMk cId="2680631747" sldId="396"/>
        </pc:sldMkLst>
      </pc:sldChg>
      <pc:sldChg chg="addSp delSp modSp mod">
        <pc:chgData name="矢野 義紀" userId="2e9862dcf282db62" providerId="LiveId" clId="{1A6F73BE-D658-4410-A47C-B17D37D07803}" dt="2022-02-15T22:39:25.204" v="462" actId="1076"/>
        <pc:sldMkLst>
          <pc:docMk/>
          <pc:sldMk cId="1552433694" sldId="397"/>
        </pc:sldMkLst>
        <pc:spChg chg="mod">
          <ac:chgData name="矢野 義紀" userId="2e9862dcf282db62" providerId="LiveId" clId="{1A6F73BE-D658-4410-A47C-B17D37D07803}" dt="2022-02-15T22:37:03.025" v="430" actId="20577"/>
          <ac:spMkLst>
            <pc:docMk/>
            <pc:sldMk cId="1552433694" sldId="397"/>
            <ac:spMk id="2" creationId="{6DA888C3-995C-4917-9560-359FACA239E0}"/>
          </ac:spMkLst>
        </pc:spChg>
        <pc:spChg chg="del mod">
          <ac:chgData name="矢野 義紀" userId="2e9862dcf282db62" providerId="LiveId" clId="{1A6F73BE-D658-4410-A47C-B17D37D07803}" dt="2022-02-15T22:34:05.776" v="393"/>
          <ac:spMkLst>
            <pc:docMk/>
            <pc:sldMk cId="1552433694" sldId="397"/>
            <ac:spMk id="4" creationId="{3AEC0F49-1D0B-49D7-9414-308335EA3B56}"/>
          </ac:spMkLst>
        </pc:spChg>
        <pc:picChg chg="add del mod">
          <ac:chgData name="矢野 義紀" userId="2e9862dcf282db62" providerId="LiveId" clId="{1A6F73BE-D658-4410-A47C-B17D37D07803}" dt="2022-02-15T22:33:09.029" v="377" actId="21"/>
          <ac:picMkLst>
            <pc:docMk/>
            <pc:sldMk cId="1552433694" sldId="397"/>
            <ac:picMk id="3" creationId="{A0CD3BFA-E204-48D6-81AE-B7D28746A474}"/>
          </ac:picMkLst>
        </pc:picChg>
        <pc:picChg chg="add mod">
          <ac:chgData name="矢野 義紀" userId="2e9862dcf282db62" providerId="LiveId" clId="{1A6F73BE-D658-4410-A47C-B17D37D07803}" dt="2022-02-15T22:39:25.204" v="462" actId="1076"/>
          <ac:picMkLst>
            <pc:docMk/>
            <pc:sldMk cId="1552433694" sldId="397"/>
            <ac:picMk id="5" creationId="{D782054D-5F1D-4EC4-BECF-A6DA8166C5F3}"/>
          </ac:picMkLst>
        </pc:picChg>
      </pc:sldChg>
      <pc:sldChg chg="del">
        <pc:chgData name="矢野 義紀" userId="2e9862dcf282db62" providerId="LiveId" clId="{1A6F73BE-D658-4410-A47C-B17D37D07803}" dt="2022-02-15T22:31:27.601" v="351" actId="2696"/>
        <pc:sldMkLst>
          <pc:docMk/>
          <pc:sldMk cId="2965572794" sldId="398"/>
        </pc:sldMkLst>
      </pc:sldChg>
      <pc:sldChg chg="del">
        <pc:chgData name="矢野 義紀" userId="2e9862dcf282db62" providerId="LiveId" clId="{1A6F73BE-D658-4410-A47C-B17D37D07803}" dt="2022-02-15T22:31:30.111" v="352" actId="2696"/>
        <pc:sldMkLst>
          <pc:docMk/>
          <pc:sldMk cId="1140098567" sldId="399"/>
        </pc:sldMkLst>
      </pc:sldChg>
      <pc:sldChg chg="del">
        <pc:chgData name="矢野 義紀" userId="2e9862dcf282db62" providerId="LiveId" clId="{1A6F73BE-D658-4410-A47C-B17D37D07803}" dt="2022-02-15T22:31:32.673" v="353" actId="2696"/>
        <pc:sldMkLst>
          <pc:docMk/>
          <pc:sldMk cId="3653202939" sldId="400"/>
        </pc:sldMkLst>
      </pc:sldChg>
      <pc:sldChg chg="del">
        <pc:chgData name="矢野 義紀" userId="2e9862dcf282db62" providerId="LiveId" clId="{1A6F73BE-D658-4410-A47C-B17D37D07803}" dt="2022-02-15T22:31:35.181" v="354" actId="2696"/>
        <pc:sldMkLst>
          <pc:docMk/>
          <pc:sldMk cId="2492450299" sldId="401"/>
        </pc:sldMkLst>
      </pc:sldChg>
      <pc:sldChg chg="del">
        <pc:chgData name="矢野 義紀" userId="2e9862dcf282db62" providerId="LiveId" clId="{1A6F73BE-D658-4410-A47C-B17D37D07803}" dt="2022-02-15T22:31:38.149" v="355" actId="2696"/>
        <pc:sldMkLst>
          <pc:docMk/>
          <pc:sldMk cId="2190032362" sldId="402"/>
        </pc:sldMkLst>
      </pc:sldChg>
      <pc:sldChg chg="del">
        <pc:chgData name="矢野 義紀" userId="2e9862dcf282db62" providerId="LiveId" clId="{1A6F73BE-D658-4410-A47C-B17D37D07803}" dt="2022-02-15T22:31:40.696" v="356" actId="2696"/>
        <pc:sldMkLst>
          <pc:docMk/>
          <pc:sldMk cId="3099767630" sldId="403"/>
        </pc:sldMkLst>
      </pc:sldChg>
      <pc:sldChg chg="del">
        <pc:chgData name="矢野 義紀" userId="2e9862dcf282db62" providerId="LiveId" clId="{1A6F73BE-D658-4410-A47C-B17D37D07803}" dt="2022-02-15T22:31:43.115" v="357" actId="2696"/>
        <pc:sldMkLst>
          <pc:docMk/>
          <pc:sldMk cId="1418765207" sldId="404"/>
        </pc:sldMkLst>
      </pc:sldChg>
      <pc:sldChg chg="del">
        <pc:chgData name="矢野 義紀" userId="2e9862dcf282db62" providerId="LiveId" clId="{1A6F73BE-D658-4410-A47C-B17D37D07803}" dt="2022-02-15T22:31:46.235" v="358" actId="2696"/>
        <pc:sldMkLst>
          <pc:docMk/>
          <pc:sldMk cId="1685227666" sldId="405"/>
        </pc:sldMkLst>
      </pc:sldChg>
      <pc:sldChg chg="del">
        <pc:chgData name="矢野 義紀" userId="2e9862dcf282db62" providerId="LiveId" clId="{1A6F73BE-D658-4410-A47C-B17D37D07803}" dt="2022-02-15T22:31:48.865" v="359" actId="2696"/>
        <pc:sldMkLst>
          <pc:docMk/>
          <pc:sldMk cId="1725110121" sldId="406"/>
        </pc:sldMkLst>
      </pc:sldChg>
      <pc:sldChg chg="del">
        <pc:chgData name="矢野 義紀" userId="2e9862dcf282db62" providerId="LiveId" clId="{1A6F73BE-D658-4410-A47C-B17D37D07803}" dt="2022-02-15T22:31:51.345" v="360" actId="2696"/>
        <pc:sldMkLst>
          <pc:docMk/>
          <pc:sldMk cId="1972635172" sldId="407"/>
        </pc:sldMkLst>
      </pc:sldChg>
      <pc:sldChg chg="del">
        <pc:chgData name="矢野 義紀" userId="2e9862dcf282db62" providerId="LiveId" clId="{1A6F73BE-D658-4410-A47C-B17D37D07803}" dt="2022-02-15T22:31:53.755" v="361" actId="2696"/>
        <pc:sldMkLst>
          <pc:docMk/>
          <pc:sldMk cId="201881710" sldId="408"/>
        </pc:sldMkLst>
      </pc:sldChg>
      <pc:sldChg chg="del">
        <pc:chgData name="矢野 義紀" userId="2e9862dcf282db62" providerId="LiveId" clId="{1A6F73BE-D658-4410-A47C-B17D37D07803}" dt="2022-02-15T22:31:56.210" v="362" actId="2696"/>
        <pc:sldMkLst>
          <pc:docMk/>
          <pc:sldMk cId="2626479265" sldId="409"/>
        </pc:sldMkLst>
      </pc:sldChg>
      <pc:sldChg chg="del">
        <pc:chgData name="矢野 義紀" userId="2e9862dcf282db62" providerId="LiveId" clId="{1A6F73BE-D658-4410-A47C-B17D37D07803}" dt="2022-02-15T22:31:59.367" v="363" actId="2696"/>
        <pc:sldMkLst>
          <pc:docMk/>
          <pc:sldMk cId="3348930965" sldId="410"/>
        </pc:sldMkLst>
      </pc:sldChg>
      <pc:sldChg chg="del">
        <pc:chgData name="矢野 義紀" userId="2e9862dcf282db62" providerId="LiveId" clId="{1A6F73BE-D658-4410-A47C-B17D37D07803}" dt="2022-02-15T22:32:01.847" v="364" actId="2696"/>
        <pc:sldMkLst>
          <pc:docMk/>
          <pc:sldMk cId="1517219897" sldId="411"/>
        </pc:sldMkLst>
      </pc:sldChg>
      <pc:sldChg chg="del">
        <pc:chgData name="矢野 義紀" userId="2e9862dcf282db62" providerId="LiveId" clId="{1A6F73BE-D658-4410-A47C-B17D37D07803}" dt="2022-02-15T22:32:04.966" v="365" actId="2696"/>
        <pc:sldMkLst>
          <pc:docMk/>
          <pc:sldMk cId="1332097526" sldId="412"/>
        </pc:sldMkLst>
      </pc:sldChg>
      <pc:sldChg chg="del">
        <pc:chgData name="矢野 義紀" userId="2e9862dcf282db62" providerId="LiveId" clId="{1A6F73BE-D658-4410-A47C-B17D37D07803}" dt="2022-02-15T22:32:07.567" v="366" actId="2696"/>
        <pc:sldMkLst>
          <pc:docMk/>
          <pc:sldMk cId="879518274" sldId="413"/>
        </pc:sldMkLst>
      </pc:sldChg>
      <pc:sldChg chg="del">
        <pc:chgData name="矢野 義紀" userId="2e9862dcf282db62" providerId="LiveId" clId="{1A6F73BE-D658-4410-A47C-B17D37D07803}" dt="2022-02-15T22:41:18.129" v="553" actId="2696"/>
        <pc:sldMkLst>
          <pc:docMk/>
          <pc:sldMk cId="969602" sldId="414"/>
        </pc:sldMkLst>
      </pc:sldChg>
      <pc:sldChg chg="del">
        <pc:chgData name="矢野 義紀" userId="2e9862dcf282db62" providerId="LiveId" clId="{1A6F73BE-D658-4410-A47C-B17D37D07803}" dt="2022-02-15T22:40:15.290" v="503" actId="2696"/>
        <pc:sldMkLst>
          <pc:docMk/>
          <pc:sldMk cId="2049532138" sldId="415"/>
        </pc:sldMkLst>
      </pc:sldChg>
      <pc:sldChg chg="del">
        <pc:chgData name="矢野 義紀" userId="2e9862dcf282db62" providerId="LiveId" clId="{1A6F73BE-D658-4410-A47C-B17D37D07803}" dt="2022-02-15T22:41:34.020" v="555" actId="2696"/>
        <pc:sldMkLst>
          <pc:docMk/>
          <pc:sldMk cId="1970283983" sldId="416"/>
        </pc:sldMkLst>
      </pc:sldChg>
      <pc:sldChg chg="del">
        <pc:chgData name="矢野 義紀" userId="2e9862dcf282db62" providerId="LiveId" clId="{1A6F73BE-D658-4410-A47C-B17D37D07803}" dt="2022-02-15T22:41:24.088" v="554" actId="2696"/>
        <pc:sldMkLst>
          <pc:docMk/>
          <pc:sldMk cId="1275571453" sldId="417"/>
        </pc:sldMkLst>
      </pc:sldChg>
      <pc:sldChg chg="addSp modSp add mod">
        <pc:chgData name="矢野 義紀" userId="2e9862dcf282db62" providerId="LiveId" clId="{1A6F73BE-D658-4410-A47C-B17D37D07803}" dt="2022-02-15T22:32:36.922" v="372" actId="1076"/>
        <pc:sldMkLst>
          <pc:docMk/>
          <pc:sldMk cId="215033814" sldId="418"/>
        </pc:sldMkLst>
        <pc:picChg chg="add mod">
          <ac:chgData name="矢野 義紀" userId="2e9862dcf282db62" providerId="LiveId" clId="{1A6F73BE-D658-4410-A47C-B17D37D07803}" dt="2022-02-15T22:32:36.922" v="372" actId="1076"/>
          <ac:picMkLst>
            <pc:docMk/>
            <pc:sldMk cId="215033814" sldId="418"/>
            <ac:picMk id="3" creationId="{9A64FCCC-6DA3-4B5F-8791-6A5987BDF863}"/>
          </ac:picMkLst>
        </pc:picChg>
      </pc:sldChg>
      <pc:sldChg chg="add">
        <pc:chgData name="矢野 義紀" userId="2e9862dcf282db62" providerId="LiveId" clId="{1A6F73BE-D658-4410-A47C-B17D37D07803}" dt="2022-02-15T22:32:56.434" v="375" actId="2890"/>
        <pc:sldMkLst>
          <pc:docMk/>
          <pc:sldMk cId="1240944" sldId="419"/>
        </pc:sldMkLst>
      </pc:sldChg>
      <pc:sldChg chg="addSp modSp add">
        <pc:chgData name="矢野 義紀" userId="2e9862dcf282db62" providerId="LiveId" clId="{1A6F73BE-D658-4410-A47C-B17D37D07803}" dt="2022-02-15T22:34:23.098" v="396" actId="14100"/>
        <pc:sldMkLst>
          <pc:docMk/>
          <pc:sldMk cId="806054275" sldId="420"/>
        </pc:sldMkLst>
        <pc:picChg chg="add mod">
          <ac:chgData name="矢野 義紀" userId="2e9862dcf282db62" providerId="LiveId" clId="{1A6F73BE-D658-4410-A47C-B17D37D07803}" dt="2022-02-15T22:34:23.098" v="396" actId="14100"/>
          <ac:picMkLst>
            <pc:docMk/>
            <pc:sldMk cId="806054275" sldId="420"/>
            <ac:picMk id="5" creationId="{041C2180-8C1B-49F8-82B4-C0306F8C14B2}"/>
          </ac:picMkLst>
        </pc:picChg>
      </pc:sldChg>
      <pc:sldChg chg="addSp modSp add">
        <pc:chgData name="矢野 義紀" userId="2e9862dcf282db62" providerId="LiveId" clId="{1A6F73BE-D658-4410-A47C-B17D37D07803}" dt="2022-02-15T22:34:35.192" v="398" actId="1076"/>
        <pc:sldMkLst>
          <pc:docMk/>
          <pc:sldMk cId="239689349" sldId="421"/>
        </pc:sldMkLst>
        <pc:picChg chg="add mod">
          <ac:chgData name="矢野 義紀" userId="2e9862dcf282db62" providerId="LiveId" clId="{1A6F73BE-D658-4410-A47C-B17D37D07803}" dt="2022-02-15T22:34:35.192" v="398" actId="1076"/>
          <ac:picMkLst>
            <pc:docMk/>
            <pc:sldMk cId="239689349" sldId="421"/>
            <ac:picMk id="5" creationId="{C72CD422-12E3-45B8-BD15-70195F0E07F0}"/>
          </ac:picMkLst>
        </pc:picChg>
      </pc:sldChg>
      <pc:sldChg chg="addSp modSp add">
        <pc:chgData name="矢野 義紀" userId="2e9862dcf282db62" providerId="LiveId" clId="{1A6F73BE-D658-4410-A47C-B17D37D07803}" dt="2022-02-15T22:34:48.946" v="401" actId="14100"/>
        <pc:sldMkLst>
          <pc:docMk/>
          <pc:sldMk cId="2306611695" sldId="422"/>
        </pc:sldMkLst>
        <pc:picChg chg="add mod">
          <ac:chgData name="矢野 義紀" userId="2e9862dcf282db62" providerId="LiveId" clId="{1A6F73BE-D658-4410-A47C-B17D37D07803}" dt="2022-02-15T22:34:48.946" v="401" actId="14100"/>
          <ac:picMkLst>
            <pc:docMk/>
            <pc:sldMk cId="2306611695" sldId="422"/>
            <ac:picMk id="5" creationId="{7370D46A-2204-4803-8669-6A9C90ECB9A1}"/>
          </ac:picMkLst>
        </pc:picChg>
      </pc:sldChg>
      <pc:sldChg chg="addSp modSp add">
        <pc:chgData name="矢野 義紀" userId="2e9862dcf282db62" providerId="LiveId" clId="{1A6F73BE-D658-4410-A47C-B17D37D07803}" dt="2022-02-15T22:35:07.776" v="406" actId="1076"/>
        <pc:sldMkLst>
          <pc:docMk/>
          <pc:sldMk cId="2530366503" sldId="423"/>
        </pc:sldMkLst>
        <pc:picChg chg="add mod">
          <ac:chgData name="矢野 義紀" userId="2e9862dcf282db62" providerId="LiveId" clId="{1A6F73BE-D658-4410-A47C-B17D37D07803}" dt="2022-02-15T22:35:07.776" v="406" actId="1076"/>
          <ac:picMkLst>
            <pc:docMk/>
            <pc:sldMk cId="2530366503" sldId="423"/>
            <ac:picMk id="5" creationId="{DDF33A17-A609-4277-86EB-2ED897B40471}"/>
          </ac:picMkLst>
        </pc:picChg>
      </pc:sldChg>
      <pc:sldChg chg="addSp modSp add mod">
        <pc:chgData name="矢野 義紀" userId="2e9862dcf282db62" providerId="LiveId" clId="{1A6F73BE-D658-4410-A47C-B17D37D07803}" dt="2022-02-15T22:35:26.917" v="408" actId="1076"/>
        <pc:sldMkLst>
          <pc:docMk/>
          <pc:sldMk cId="3158692997" sldId="424"/>
        </pc:sldMkLst>
        <pc:picChg chg="add mod">
          <ac:chgData name="矢野 義紀" userId="2e9862dcf282db62" providerId="LiveId" clId="{1A6F73BE-D658-4410-A47C-B17D37D07803}" dt="2022-02-15T22:35:26.917" v="408" actId="1076"/>
          <ac:picMkLst>
            <pc:docMk/>
            <pc:sldMk cId="3158692997" sldId="424"/>
            <ac:picMk id="3" creationId="{D9FE9D0C-8749-4E8C-AFDD-111532B9E445}"/>
          </ac:picMkLst>
        </pc:picChg>
      </pc:sldChg>
      <pc:sldChg chg="addSp modSp add">
        <pc:chgData name="矢野 義紀" userId="2e9862dcf282db62" providerId="LiveId" clId="{1A6F73BE-D658-4410-A47C-B17D37D07803}" dt="2022-02-15T22:35:43.527" v="410" actId="1076"/>
        <pc:sldMkLst>
          <pc:docMk/>
          <pc:sldMk cId="1069806648" sldId="425"/>
        </pc:sldMkLst>
        <pc:picChg chg="add mod">
          <ac:chgData name="矢野 義紀" userId="2e9862dcf282db62" providerId="LiveId" clId="{1A6F73BE-D658-4410-A47C-B17D37D07803}" dt="2022-02-15T22:35:43.527" v="410" actId="1076"/>
          <ac:picMkLst>
            <pc:docMk/>
            <pc:sldMk cId="1069806648" sldId="425"/>
            <ac:picMk id="5" creationId="{B6348341-A7F7-4A0F-96DA-5105D72D68E0}"/>
          </ac:picMkLst>
        </pc:picChg>
      </pc:sldChg>
      <pc:sldChg chg="addSp modSp add">
        <pc:chgData name="矢野 義紀" userId="2e9862dcf282db62" providerId="LiveId" clId="{1A6F73BE-D658-4410-A47C-B17D37D07803}" dt="2022-02-15T22:36:03.557" v="414" actId="1076"/>
        <pc:sldMkLst>
          <pc:docMk/>
          <pc:sldMk cId="1953776274" sldId="426"/>
        </pc:sldMkLst>
        <pc:picChg chg="add mod">
          <ac:chgData name="矢野 義紀" userId="2e9862dcf282db62" providerId="LiveId" clId="{1A6F73BE-D658-4410-A47C-B17D37D07803}" dt="2022-02-15T22:36:03.557" v="414" actId="1076"/>
          <ac:picMkLst>
            <pc:docMk/>
            <pc:sldMk cId="1953776274" sldId="426"/>
            <ac:picMk id="5" creationId="{257BC7E5-ACA4-433A-BC58-E0F21EC58EA3}"/>
          </ac:picMkLst>
        </pc:picChg>
      </pc:sldChg>
      <pc:sldChg chg="addSp modSp add">
        <pc:chgData name="矢野 義紀" userId="2e9862dcf282db62" providerId="LiveId" clId="{1A6F73BE-D658-4410-A47C-B17D37D07803}" dt="2022-02-15T22:37:20.056" v="432" actId="1076"/>
        <pc:sldMkLst>
          <pc:docMk/>
          <pc:sldMk cId="274527990" sldId="427"/>
        </pc:sldMkLst>
        <pc:picChg chg="add mod">
          <ac:chgData name="矢野 義紀" userId="2e9862dcf282db62" providerId="LiveId" clId="{1A6F73BE-D658-4410-A47C-B17D37D07803}" dt="2022-02-15T22:37:20.056" v="432" actId="1076"/>
          <ac:picMkLst>
            <pc:docMk/>
            <pc:sldMk cId="274527990" sldId="427"/>
            <ac:picMk id="3" creationId="{2B3D72DD-8D1A-4303-914A-C9FD139B800F}"/>
          </ac:picMkLst>
        </pc:picChg>
      </pc:sldChg>
      <pc:sldChg chg="addSp modSp add">
        <pc:chgData name="矢野 義紀" userId="2e9862dcf282db62" providerId="LiveId" clId="{1A6F73BE-D658-4410-A47C-B17D37D07803}" dt="2022-02-15T22:37:33.425" v="435" actId="1076"/>
        <pc:sldMkLst>
          <pc:docMk/>
          <pc:sldMk cId="2981291361" sldId="428"/>
        </pc:sldMkLst>
        <pc:picChg chg="add mod">
          <ac:chgData name="矢野 義紀" userId="2e9862dcf282db62" providerId="LiveId" clId="{1A6F73BE-D658-4410-A47C-B17D37D07803}" dt="2022-02-15T22:37:33.425" v="435" actId="1076"/>
          <ac:picMkLst>
            <pc:docMk/>
            <pc:sldMk cId="2981291361" sldId="428"/>
            <ac:picMk id="3" creationId="{43E3FB62-1DBC-4D55-B063-E32794B90CB1}"/>
          </ac:picMkLst>
        </pc:picChg>
      </pc:sldChg>
      <pc:sldChg chg="addSp modSp add">
        <pc:chgData name="矢野 義紀" userId="2e9862dcf282db62" providerId="LiveId" clId="{1A6F73BE-D658-4410-A47C-B17D37D07803}" dt="2022-02-15T22:37:46.052" v="438" actId="1076"/>
        <pc:sldMkLst>
          <pc:docMk/>
          <pc:sldMk cId="1463922984" sldId="429"/>
        </pc:sldMkLst>
        <pc:picChg chg="add mod">
          <ac:chgData name="矢野 義紀" userId="2e9862dcf282db62" providerId="LiveId" clId="{1A6F73BE-D658-4410-A47C-B17D37D07803}" dt="2022-02-15T22:37:46.052" v="438" actId="1076"/>
          <ac:picMkLst>
            <pc:docMk/>
            <pc:sldMk cId="1463922984" sldId="429"/>
            <ac:picMk id="3" creationId="{928BCF4E-6CEE-4297-8E13-079CAA689AA8}"/>
          </ac:picMkLst>
        </pc:picChg>
      </pc:sldChg>
      <pc:sldChg chg="addSp modSp add">
        <pc:chgData name="矢野 義紀" userId="2e9862dcf282db62" providerId="LiveId" clId="{1A6F73BE-D658-4410-A47C-B17D37D07803}" dt="2022-02-15T22:38:02.894" v="440" actId="1076"/>
        <pc:sldMkLst>
          <pc:docMk/>
          <pc:sldMk cId="3642371663" sldId="430"/>
        </pc:sldMkLst>
        <pc:picChg chg="add mod">
          <ac:chgData name="矢野 義紀" userId="2e9862dcf282db62" providerId="LiveId" clId="{1A6F73BE-D658-4410-A47C-B17D37D07803}" dt="2022-02-15T22:38:02.894" v="440" actId="1076"/>
          <ac:picMkLst>
            <pc:docMk/>
            <pc:sldMk cId="3642371663" sldId="430"/>
            <ac:picMk id="3" creationId="{3AF7A273-5AE1-4E93-BF58-B253678952EF}"/>
          </ac:picMkLst>
        </pc:picChg>
      </pc:sldChg>
      <pc:sldChg chg="addSp modSp add">
        <pc:chgData name="矢野 義紀" userId="2e9862dcf282db62" providerId="LiveId" clId="{1A6F73BE-D658-4410-A47C-B17D37D07803}" dt="2022-02-15T22:38:20.996" v="444" actId="1076"/>
        <pc:sldMkLst>
          <pc:docMk/>
          <pc:sldMk cId="3294045722" sldId="431"/>
        </pc:sldMkLst>
        <pc:picChg chg="add mod">
          <ac:chgData name="矢野 義紀" userId="2e9862dcf282db62" providerId="LiveId" clId="{1A6F73BE-D658-4410-A47C-B17D37D07803}" dt="2022-02-15T22:38:20.996" v="444" actId="1076"/>
          <ac:picMkLst>
            <pc:docMk/>
            <pc:sldMk cId="3294045722" sldId="431"/>
            <ac:picMk id="3" creationId="{490E7A09-901E-4342-A0FA-CF438471DE7F}"/>
          </ac:picMkLst>
        </pc:picChg>
      </pc:sldChg>
      <pc:sldChg chg="addSp modSp add">
        <pc:chgData name="矢野 義紀" userId="2e9862dcf282db62" providerId="LiveId" clId="{1A6F73BE-D658-4410-A47C-B17D37D07803}" dt="2022-02-15T22:38:38.252" v="449" actId="1076"/>
        <pc:sldMkLst>
          <pc:docMk/>
          <pc:sldMk cId="365811875" sldId="432"/>
        </pc:sldMkLst>
        <pc:picChg chg="add mod">
          <ac:chgData name="矢野 義紀" userId="2e9862dcf282db62" providerId="LiveId" clId="{1A6F73BE-D658-4410-A47C-B17D37D07803}" dt="2022-02-15T22:38:38.252" v="449" actId="1076"/>
          <ac:picMkLst>
            <pc:docMk/>
            <pc:sldMk cId="365811875" sldId="432"/>
            <ac:picMk id="3" creationId="{8E475452-7DBA-4AED-A86D-EAEA0912E1F4}"/>
          </ac:picMkLst>
        </pc:picChg>
      </pc:sldChg>
      <pc:sldChg chg="addSp modSp add">
        <pc:chgData name="矢野 義紀" userId="2e9862dcf282db62" providerId="LiveId" clId="{1A6F73BE-D658-4410-A47C-B17D37D07803}" dt="2022-02-15T22:38:54.672" v="453" actId="1076"/>
        <pc:sldMkLst>
          <pc:docMk/>
          <pc:sldMk cId="3247338361" sldId="433"/>
        </pc:sldMkLst>
        <pc:picChg chg="add mod">
          <ac:chgData name="矢野 義紀" userId="2e9862dcf282db62" providerId="LiveId" clId="{1A6F73BE-D658-4410-A47C-B17D37D07803}" dt="2022-02-15T22:38:54.672" v="453" actId="1076"/>
          <ac:picMkLst>
            <pc:docMk/>
            <pc:sldMk cId="3247338361" sldId="433"/>
            <ac:picMk id="3" creationId="{B2091CD5-CDBD-4F47-B780-3D969105301B}"/>
          </ac:picMkLst>
        </pc:picChg>
      </pc:sldChg>
      <pc:sldChg chg="addSp modSp add">
        <pc:chgData name="矢野 義紀" userId="2e9862dcf282db62" providerId="LiveId" clId="{1A6F73BE-D658-4410-A47C-B17D37D07803}" dt="2022-02-15T22:39:08.805" v="457" actId="1076"/>
        <pc:sldMkLst>
          <pc:docMk/>
          <pc:sldMk cId="3842583370" sldId="434"/>
        </pc:sldMkLst>
        <pc:picChg chg="add mod">
          <ac:chgData name="矢野 義紀" userId="2e9862dcf282db62" providerId="LiveId" clId="{1A6F73BE-D658-4410-A47C-B17D37D07803}" dt="2022-02-15T22:39:08.805" v="457" actId="1076"/>
          <ac:picMkLst>
            <pc:docMk/>
            <pc:sldMk cId="3842583370" sldId="434"/>
            <ac:picMk id="3" creationId="{E42EB4BF-89F5-48DD-A497-3A8E39C403B6}"/>
          </ac:picMkLst>
        </pc:picChg>
      </pc:sldChg>
      <pc:sldChg chg="modSp add mod">
        <pc:chgData name="矢野 義紀" userId="2e9862dcf282db62" providerId="LiveId" clId="{1A6F73BE-D658-4410-A47C-B17D37D07803}" dt="2022-02-15T22:50:35.913" v="714" actId="207"/>
        <pc:sldMkLst>
          <pc:docMk/>
          <pc:sldMk cId="1494214648" sldId="435"/>
        </pc:sldMkLst>
        <pc:spChg chg="mod">
          <ac:chgData name="矢野 義紀" userId="2e9862dcf282db62" providerId="LiveId" clId="{1A6F73BE-D658-4410-A47C-B17D37D07803}" dt="2022-02-15T22:50:35.913" v="714" actId="207"/>
          <ac:spMkLst>
            <pc:docMk/>
            <pc:sldMk cId="1494214648" sldId="435"/>
            <ac:spMk id="4" creationId="{066875DD-331E-443A-BB86-B147137B8744}"/>
          </ac:spMkLst>
        </pc:spChg>
      </pc:sldChg>
      <pc:sldChg chg="add ord">
        <pc:chgData name="矢野 義紀" userId="2e9862dcf282db62" providerId="LiveId" clId="{1A6F73BE-D658-4410-A47C-B17D37D07803}" dt="2022-02-15T22:48:22.438" v="675"/>
        <pc:sldMkLst>
          <pc:docMk/>
          <pc:sldMk cId="3323523904" sldId="436"/>
        </pc:sldMkLst>
      </pc:sldChg>
      <pc:sldChg chg="modSp add mod">
        <pc:chgData name="矢野 義紀" userId="2e9862dcf282db62" providerId="LiveId" clId="{1A6F73BE-D658-4410-A47C-B17D37D07803}" dt="2022-02-15T22:48:49.812" v="706" actId="1076"/>
        <pc:sldMkLst>
          <pc:docMk/>
          <pc:sldMk cId="3136177704" sldId="437"/>
        </pc:sldMkLst>
        <pc:spChg chg="mod">
          <ac:chgData name="矢野 義紀" userId="2e9862dcf282db62" providerId="LiveId" clId="{1A6F73BE-D658-4410-A47C-B17D37D07803}" dt="2022-02-15T22:48:49.812" v="706" actId="1076"/>
          <ac:spMkLst>
            <pc:docMk/>
            <pc:sldMk cId="3136177704" sldId="437"/>
            <ac:spMk id="5" creationId="{D1825F66-4A82-457C-A535-FE4A79A12EAA}"/>
          </ac:spMkLst>
        </pc:spChg>
      </pc:sldChg>
      <pc:sldChg chg="delSp modSp add mod">
        <pc:chgData name="矢野 義紀" userId="2e9862dcf282db62" providerId="LiveId" clId="{1A6F73BE-D658-4410-A47C-B17D37D07803}" dt="2022-02-15T22:49:31.286" v="711" actId="207"/>
        <pc:sldMkLst>
          <pc:docMk/>
          <pc:sldMk cId="2851690817" sldId="438"/>
        </pc:sldMkLst>
        <pc:spChg chg="mod">
          <ac:chgData name="矢野 義紀" userId="2e9862dcf282db62" providerId="LiveId" clId="{1A6F73BE-D658-4410-A47C-B17D37D07803}" dt="2022-02-15T22:49:31.286" v="711" actId="207"/>
          <ac:spMkLst>
            <pc:docMk/>
            <pc:sldMk cId="2851690817" sldId="438"/>
            <ac:spMk id="4" creationId="{066875DD-331E-443A-BB86-B147137B8744}"/>
          </ac:spMkLst>
        </pc:spChg>
        <pc:spChg chg="del mod">
          <ac:chgData name="矢野 義紀" userId="2e9862dcf282db62" providerId="LiveId" clId="{1A6F73BE-D658-4410-A47C-B17D37D07803}" dt="2022-02-15T22:49:12.227" v="710"/>
          <ac:spMkLst>
            <pc:docMk/>
            <pc:sldMk cId="2851690817" sldId="438"/>
            <ac:spMk id="5" creationId="{D1825F66-4A82-457C-A535-FE4A79A12EAA}"/>
          </ac:spMkLst>
        </pc:spChg>
      </pc:sldChg>
      <pc:sldChg chg="add del">
        <pc:chgData name="矢野 義紀" userId="2e9862dcf282db62" providerId="LiveId" clId="{1A6F73BE-D658-4410-A47C-B17D37D07803}" dt="2022-02-15T22:51:36.859" v="723" actId="2696"/>
        <pc:sldMkLst>
          <pc:docMk/>
          <pc:sldMk cId="2153333659" sldId="439"/>
        </pc:sldMkLst>
      </pc:sldChg>
      <pc:sldChg chg="modSp add mod">
        <pc:chgData name="矢野 義紀" userId="2e9862dcf282db62" providerId="LiveId" clId="{1A6F73BE-D658-4410-A47C-B17D37D07803}" dt="2022-02-15T22:50:56.536" v="716" actId="207"/>
        <pc:sldMkLst>
          <pc:docMk/>
          <pc:sldMk cId="3228681384" sldId="440"/>
        </pc:sldMkLst>
        <pc:spChg chg="mod">
          <ac:chgData name="矢野 義紀" userId="2e9862dcf282db62" providerId="LiveId" clId="{1A6F73BE-D658-4410-A47C-B17D37D07803}" dt="2022-02-15T22:50:56.536" v="716" actId="207"/>
          <ac:spMkLst>
            <pc:docMk/>
            <pc:sldMk cId="3228681384" sldId="440"/>
            <ac:spMk id="4" creationId="{066875DD-331E-443A-BB86-B147137B8744}"/>
          </ac:spMkLst>
        </pc:spChg>
      </pc:sldChg>
      <pc:sldChg chg="modSp add mod">
        <pc:chgData name="矢野 義紀" userId="2e9862dcf282db62" providerId="LiveId" clId="{1A6F73BE-D658-4410-A47C-B17D37D07803}" dt="2022-02-15T22:51:08.824" v="718" actId="207"/>
        <pc:sldMkLst>
          <pc:docMk/>
          <pc:sldMk cId="3483058041" sldId="441"/>
        </pc:sldMkLst>
        <pc:spChg chg="mod">
          <ac:chgData name="矢野 義紀" userId="2e9862dcf282db62" providerId="LiveId" clId="{1A6F73BE-D658-4410-A47C-B17D37D07803}" dt="2022-02-15T22:51:08.824" v="718" actId="207"/>
          <ac:spMkLst>
            <pc:docMk/>
            <pc:sldMk cId="3483058041" sldId="441"/>
            <ac:spMk id="4" creationId="{066875DD-331E-443A-BB86-B147137B8744}"/>
          </ac:spMkLst>
        </pc:spChg>
      </pc:sldChg>
      <pc:sldChg chg="modSp add mod">
        <pc:chgData name="矢野 義紀" userId="2e9862dcf282db62" providerId="LiveId" clId="{1A6F73BE-D658-4410-A47C-B17D37D07803}" dt="2022-02-15T22:51:18.658" v="720" actId="207"/>
        <pc:sldMkLst>
          <pc:docMk/>
          <pc:sldMk cId="3594321059" sldId="442"/>
        </pc:sldMkLst>
        <pc:spChg chg="mod">
          <ac:chgData name="矢野 義紀" userId="2e9862dcf282db62" providerId="LiveId" clId="{1A6F73BE-D658-4410-A47C-B17D37D07803}" dt="2022-02-15T22:51:18.658" v="720" actId="207"/>
          <ac:spMkLst>
            <pc:docMk/>
            <pc:sldMk cId="3594321059" sldId="442"/>
            <ac:spMk id="4" creationId="{066875DD-331E-443A-BB86-B147137B8744}"/>
          </ac:spMkLst>
        </pc:spChg>
      </pc:sldChg>
      <pc:sldChg chg="modSp add mod">
        <pc:chgData name="矢野 義紀" userId="2e9862dcf282db62" providerId="LiveId" clId="{1A6F73BE-D658-4410-A47C-B17D37D07803}" dt="2022-02-15T22:51:28.072" v="722" actId="207"/>
        <pc:sldMkLst>
          <pc:docMk/>
          <pc:sldMk cId="3401113435" sldId="443"/>
        </pc:sldMkLst>
        <pc:spChg chg="mod">
          <ac:chgData name="矢野 義紀" userId="2e9862dcf282db62" providerId="LiveId" clId="{1A6F73BE-D658-4410-A47C-B17D37D07803}" dt="2022-02-15T22:51:28.072" v="722" actId="207"/>
          <ac:spMkLst>
            <pc:docMk/>
            <pc:sldMk cId="3401113435" sldId="443"/>
            <ac:spMk id="4" creationId="{066875DD-331E-443A-BB86-B147137B8744}"/>
          </ac:spMkLst>
        </pc:spChg>
      </pc:sldChg>
      <pc:sldChg chg="add">
        <pc:chgData name="矢野 義紀" userId="2e9862dcf282db62" providerId="LiveId" clId="{1A6F73BE-D658-4410-A47C-B17D37D07803}" dt="2022-02-15T22:52:49.992" v="724" actId="2890"/>
        <pc:sldMkLst>
          <pc:docMk/>
          <pc:sldMk cId="3585045176" sldId="444"/>
        </pc:sldMkLst>
      </pc:sldChg>
      <pc:sldChg chg="modSp mod">
        <pc:chgData name="矢野 義紀" userId="2e9862dcf282db62" providerId="LiveId" clId="{1A6F73BE-D658-4410-A47C-B17D37D07803}" dt="2022-02-15T22:53:46.834" v="778" actId="20577"/>
        <pc:sldMkLst>
          <pc:docMk/>
          <pc:sldMk cId="1042038257" sldId="1941"/>
        </pc:sldMkLst>
        <pc:spChg chg="mod">
          <ac:chgData name="矢野 義紀" userId="2e9862dcf282db62" providerId="LiveId" clId="{1A6F73BE-D658-4410-A47C-B17D37D07803}" dt="2022-02-15T22:53:32.301" v="745" actId="20577"/>
          <ac:spMkLst>
            <pc:docMk/>
            <pc:sldMk cId="1042038257" sldId="1941"/>
            <ac:spMk id="2" creationId="{8496CA05-3676-47C6-A032-2F6BC8650361}"/>
          </ac:spMkLst>
        </pc:spChg>
        <pc:spChg chg="mod">
          <ac:chgData name="矢野 義紀" userId="2e9862dcf282db62" providerId="LiveId" clId="{1A6F73BE-D658-4410-A47C-B17D37D07803}" dt="2022-02-15T22:53:37.447" v="756" actId="20577"/>
          <ac:spMkLst>
            <pc:docMk/>
            <pc:sldMk cId="1042038257" sldId="1941"/>
            <ac:spMk id="3" creationId="{0AA8F202-4C01-4756-8B27-AF5ACF5EF9F3}"/>
          </ac:spMkLst>
        </pc:spChg>
        <pc:spChg chg="mod">
          <ac:chgData name="矢野 義紀" userId="2e9862dcf282db62" providerId="LiveId" clId="{1A6F73BE-D658-4410-A47C-B17D37D07803}" dt="2022-02-15T22:53:46.834" v="778" actId="20577"/>
          <ac:spMkLst>
            <pc:docMk/>
            <pc:sldMk cId="1042038257" sldId="1941"/>
            <ac:spMk id="4" creationId="{7E7976CE-C2C3-463D-9824-3669C789B620}"/>
          </ac:spMkLst>
        </pc:spChg>
        <pc:spChg chg="mod">
          <ac:chgData name="矢野 義紀" userId="2e9862dcf282db62" providerId="LiveId" clId="{1A6F73BE-D658-4410-A47C-B17D37D07803}" dt="2022-02-15T22:53:22.414" v="730" actId="14100"/>
          <ac:spMkLst>
            <pc:docMk/>
            <pc:sldMk cId="1042038257" sldId="1941"/>
            <ac:spMk id="6" creationId="{3BF2892E-2098-4C98-8BFA-37F60054651A}"/>
          </ac:spMkLst>
        </pc:spChg>
      </pc:sldChg>
      <pc:sldChg chg="modSp add mod ord">
        <pc:chgData name="矢野 義紀" userId="2e9862dcf282db62" providerId="LiveId" clId="{1A6F73BE-D658-4410-A47C-B17D37D07803}" dt="2022-02-15T22:54:37.975" v="816" actId="1076"/>
        <pc:sldMkLst>
          <pc:docMk/>
          <pc:sldMk cId="4002948291" sldId="1942"/>
        </pc:sldMkLst>
        <pc:spChg chg="mod">
          <ac:chgData name="矢野 義紀" userId="2e9862dcf282db62" providerId="LiveId" clId="{1A6F73BE-D658-4410-A47C-B17D37D07803}" dt="2022-02-15T22:54:37.975" v="816" actId="1076"/>
          <ac:spMkLst>
            <pc:docMk/>
            <pc:sldMk cId="4002948291" sldId="1942"/>
            <ac:spMk id="6" creationId="{3BF2892E-2098-4C98-8BFA-37F60054651A}"/>
          </ac:spMkLst>
        </pc:spChg>
      </pc:sldChg>
      <pc:sldChg chg="modSp add mod">
        <pc:chgData name="矢野 義紀" userId="2e9862dcf282db62" providerId="LiveId" clId="{1A6F73BE-D658-4410-A47C-B17D37D07803}" dt="2022-02-15T22:56:19.058" v="934" actId="1076"/>
        <pc:sldMkLst>
          <pc:docMk/>
          <pc:sldMk cId="2113795886" sldId="1943"/>
        </pc:sldMkLst>
        <pc:spChg chg="mod">
          <ac:chgData name="矢野 義紀" userId="2e9862dcf282db62" providerId="LiveId" clId="{1A6F73BE-D658-4410-A47C-B17D37D07803}" dt="2022-02-15T22:56:19.058" v="934" actId="1076"/>
          <ac:spMkLst>
            <pc:docMk/>
            <pc:sldMk cId="2113795886" sldId="1943"/>
            <ac:spMk id="2" creationId="{8496CA05-3676-47C6-A032-2F6BC8650361}"/>
          </ac:spMkLst>
        </pc:spChg>
        <pc:spChg chg="mod">
          <ac:chgData name="矢野 義紀" userId="2e9862dcf282db62" providerId="LiveId" clId="{1A6F73BE-D658-4410-A47C-B17D37D07803}" dt="2022-02-15T22:55:19.436" v="868" actId="1076"/>
          <ac:spMkLst>
            <pc:docMk/>
            <pc:sldMk cId="2113795886" sldId="1943"/>
            <ac:spMk id="6" creationId="{3BF2892E-2098-4C98-8BFA-37F60054651A}"/>
          </ac:spMkLst>
        </pc:spChg>
      </pc:sldChg>
      <pc:sldChg chg="modSp add mod">
        <pc:chgData name="矢野 義紀" userId="2e9862dcf282db62" providerId="LiveId" clId="{1A6F73BE-D658-4410-A47C-B17D37D07803}" dt="2022-02-15T22:56:13.774" v="932" actId="1076"/>
        <pc:sldMkLst>
          <pc:docMk/>
          <pc:sldMk cId="3856824067" sldId="1944"/>
        </pc:sldMkLst>
        <pc:spChg chg="mod">
          <ac:chgData name="矢野 義紀" userId="2e9862dcf282db62" providerId="LiveId" clId="{1A6F73BE-D658-4410-A47C-B17D37D07803}" dt="2022-02-15T22:56:06.940" v="929" actId="1076"/>
          <ac:spMkLst>
            <pc:docMk/>
            <pc:sldMk cId="3856824067" sldId="1944"/>
            <ac:spMk id="4" creationId="{7E7976CE-C2C3-463D-9824-3669C789B620}"/>
          </ac:spMkLst>
        </pc:spChg>
        <pc:spChg chg="mod">
          <ac:chgData name="矢野 義紀" userId="2e9862dcf282db62" providerId="LiveId" clId="{1A6F73BE-D658-4410-A47C-B17D37D07803}" dt="2022-02-15T22:56:13.774" v="932" actId="1076"/>
          <ac:spMkLst>
            <pc:docMk/>
            <pc:sldMk cId="3856824067" sldId="1944"/>
            <ac:spMk id="6" creationId="{3BF2892E-2098-4C98-8BFA-37F60054651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2022/2/16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2022/2/16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2022/2/16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2022/2/16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2022/2/16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2022/2/16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2022/2/16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5a-30</a:t>
            </a: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EA735C-A4C4-439E-BB48-74ABB55C4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session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passion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mission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permission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submission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admission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expression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impression</a:t>
            </a:r>
          </a:p>
        </p:txBody>
      </p:sp>
      <p:pic>
        <p:nvPicPr>
          <p:cNvPr id="3" name="Picture 4" descr="5 Tips to Make a Great First Impression! - YouTube">
            <a:extLst>
              <a:ext uri="{FF2B5EF4-FFF2-40B4-BE49-F238E27FC236}">
                <a16:creationId xmlns:a16="http://schemas.microsoft.com/office/drawing/2014/main" id="{43E3FB62-1DBC-4D55-B063-E32794B90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06440"/>
            <a:ext cx="3883245" cy="217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291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session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passion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mission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permission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submission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admission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expression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impression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profession</a:t>
            </a:r>
          </a:p>
        </p:txBody>
      </p:sp>
      <p:pic>
        <p:nvPicPr>
          <p:cNvPr id="3" name="Picture 6" descr="Professions Cartoon Stock Illustrations – 6,719 Professions ...">
            <a:extLst>
              <a:ext uri="{FF2B5EF4-FFF2-40B4-BE49-F238E27FC236}">
                <a16:creationId xmlns:a16="http://schemas.microsoft.com/office/drawing/2014/main" id="{2B3D72DD-8D1A-4303-914A-C9FD139B8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878" y="2340506"/>
            <a:ext cx="4324726" cy="175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7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session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passion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mission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permission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submission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admission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expression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impression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profession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6"/>
            <a:ext cx="6930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aggression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8" descr="Aggression Stock Illustrations – 54,675 Aggression Stock ...">
            <a:extLst>
              <a:ext uri="{FF2B5EF4-FFF2-40B4-BE49-F238E27FC236}">
                <a16:creationId xmlns:a16="http://schemas.microsoft.com/office/drawing/2014/main" id="{257BC7E5-ACA4-433A-BC58-E0F21EC58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44" y="288225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776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session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passion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mission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permission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submission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admission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expression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impression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profession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6"/>
            <a:ext cx="6930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aggression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progression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10" descr="Progressive Clip Art | Clipart Panda - Free Clipart Images">
            <a:extLst>
              <a:ext uri="{FF2B5EF4-FFF2-40B4-BE49-F238E27FC236}">
                <a16:creationId xmlns:a16="http://schemas.microsoft.com/office/drawing/2014/main" id="{B6348341-A7F7-4A0F-96DA-5105D72D6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969" y="3058843"/>
            <a:ext cx="3062287" cy="229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806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session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passion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mission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permission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submission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admission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expression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impression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profession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6"/>
            <a:ext cx="6930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aggression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progression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obsession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9FE9D0C-8749-4E8C-AFDD-111532B9E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672" y="2826896"/>
            <a:ext cx="2901948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92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session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passion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mission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permission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submission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admission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expression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impression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profession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6"/>
            <a:ext cx="69301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aggression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progression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obsession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discussion</a:t>
            </a:r>
          </a:p>
        </p:txBody>
      </p:sp>
      <p:pic>
        <p:nvPicPr>
          <p:cNvPr id="5" name="Picture 2" descr="People Discussion Clipart | Free Images at Clker.com - vector clip ...">
            <a:extLst>
              <a:ext uri="{FF2B5EF4-FFF2-40B4-BE49-F238E27FC236}">
                <a16:creationId xmlns:a16="http://schemas.microsoft.com/office/drawing/2014/main" id="{DDF33A17-A609-4277-86EB-2ED897B40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260" y="4186773"/>
            <a:ext cx="3971244" cy="201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366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session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passion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mission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permission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submission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admission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expression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impression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profession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6"/>
            <a:ext cx="69301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aggression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progression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obsession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discussion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depression</a:t>
            </a:r>
          </a:p>
        </p:txBody>
      </p:sp>
      <p:pic>
        <p:nvPicPr>
          <p:cNvPr id="5" name="Picture 4" descr="Depression Drawing Major Depressive Disorder - Depression ...">
            <a:extLst>
              <a:ext uri="{FF2B5EF4-FFF2-40B4-BE49-F238E27FC236}">
                <a16:creationId xmlns:a16="http://schemas.microsoft.com/office/drawing/2014/main" id="{7370D46A-2204-4803-8669-6A9C90ECB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860" y="3932867"/>
            <a:ext cx="2044331" cy="292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611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session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passion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mission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permission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submission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admission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expression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impression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profession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6"/>
            <a:ext cx="69301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aggression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progression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obsession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discussion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depression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succession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6" descr="Start Sucession Planning Now - National Precast Concrete Association">
            <a:extLst>
              <a:ext uri="{FF2B5EF4-FFF2-40B4-BE49-F238E27FC236}">
                <a16:creationId xmlns:a16="http://schemas.microsoft.com/office/drawing/2014/main" id="{C72CD422-12E3-45B8-BD15-70195F0E0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407" y="4692481"/>
            <a:ext cx="26003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89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session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passion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mission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permission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submission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admission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expression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impression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profession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6"/>
            <a:ext cx="69301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aggression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progression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obsession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discussion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depression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succession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concession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8" descr="PTSA / Concession Stand &amp; More">
            <a:extLst>
              <a:ext uri="{FF2B5EF4-FFF2-40B4-BE49-F238E27FC236}">
                <a16:creationId xmlns:a16="http://schemas.microsoft.com/office/drawing/2014/main" id="{041C2180-8C1B-49F8-82B4-C0306F8C1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352" y="5012675"/>
            <a:ext cx="2259385" cy="167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054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session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passion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mission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permission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submission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admission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expression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impression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profession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6"/>
            <a:ext cx="69301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aggression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progression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obsession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discussion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depression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succession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concession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omission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0CD3BFA-E204-48D6-81AE-B7D28746A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0052" y="5285096"/>
            <a:ext cx="2901948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354955" y="552182"/>
            <a:ext cx="5998840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Spelling Test 15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3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session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passion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mission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permission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submission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admission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expression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impression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profession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6"/>
            <a:ext cx="69301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aggression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progression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obsession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discussion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depression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succession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concession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omission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percussion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A64FCCC-6DA3-4B5F-8791-6A5987BDF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816" y="5147632"/>
            <a:ext cx="2078916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3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Subjects and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Objects.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549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1778000" y="2870129"/>
            <a:ext cx="9520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fierce Viking warriors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ソース画像を表示">
            <a:extLst>
              <a:ext uri="{FF2B5EF4-FFF2-40B4-BE49-F238E27FC236}">
                <a16:creationId xmlns:a16="http://schemas.microsoft.com/office/drawing/2014/main" id="{783D6CFA-84BC-400B-BE9F-9C96BBE0C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47" y="252347"/>
            <a:ext cx="3484600" cy="225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523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1778000" y="2870129"/>
            <a:ext cx="9520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fierce Viking warriors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ソース画像を表示">
            <a:extLst>
              <a:ext uri="{FF2B5EF4-FFF2-40B4-BE49-F238E27FC236}">
                <a16:creationId xmlns:a16="http://schemas.microsoft.com/office/drawing/2014/main" id="{783D6CFA-84BC-400B-BE9F-9C96BBE0C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47" y="252347"/>
            <a:ext cx="3484600" cy="225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1825F66-4A82-457C-A535-FE4A79A12EAA}"/>
              </a:ext>
            </a:extLst>
          </p:cNvPr>
          <p:cNvSpPr txBox="1"/>
          <p:nvPr/>
        </p:nvSpPr>
        <p:spPr>
          <a:xfrm>
            <a:off x="4196080" y="4771732"/>
            <a:ext cx="445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Sentence?  Phrase?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11396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1778000" y="2870129"/>
            <a:ext cx="9520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fierce Viking warriors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ソース画像を表示">
            <a:extLst>
              <a:ext uri="{FF2B5EF4-FFF2-40B4-BE49-F238E27FC236}">
                <a16:creationId xmlns:a16="http://schemas.microsoft.com/office/drawing/2014/main" id="{783D6CFA-84BC-400B-BE9F-9C96BBE0C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47" y="252347"/>
            <a:ext cx="3484600" cy="225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1825F66-4A82-457C-A535-FE4A79A12EAA}"/>
              </a:ext>
            </a:extLst>
          </p:cNvPr>
          <p:cNvSpPr txBox="1"/>
          <p:nvPr/>
        </p:nvSpPr>
        <p:spPr>
          <a:xfrm>
            <a:off x="2560320" y="4771732"/>
            <a:ext cx="7447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Noun Phrase? Prepositional Phrase?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36177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1778000" y="2870129"/>
            <a:ext cx="9520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fierce Viking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warriors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ソース画像を表示">
            <a:extLst>
              <a:ext uri="{FF2B5EF4-FFF2-40B4-BE49-F238E27FC236}">
                <a16:creationId xmlns:a16="http://schemas.microsoft.com/office/drawing/2014/main" id="{783D6CFA-84BC-400B-BE9F-9C96BBE0C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47" y="252347"/>
            <a:ext cx="3484600" cy="225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690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1778000" y="2870129"/>
            <a:ext cx="9520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fierce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Viking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warriors </a:t>
            </a:r>
          </a:p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 raided their village. 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ソース画像を表示">
            <a:extLst>
              <a:ext uri="{FF2B5EF4-FFF2-40B4-BE49-F238E27FC236}">
                <a16:creationId xmlns:a16="http://schemas.microsoft.com/office/drawing/2014/main" id="{783D6CFA-84BC-400B-BE9F-9C96BBE0C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47" y="252347"/>
            <a:ext cx="3484600" cy="225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214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1778000" y="2870129"/>
            <a:ext cx="9520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fierce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Viking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warriors </a:t>
            </a:r>
          </a:p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 raided their village. 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ソース画像を表示">
            <a:extLst>
              <a:ext uri="{FF2B5EF4-FFF2-40B4-BE49-F238E27FC236}">
                <a16:creationId xmlns:a16="http://schemas.microsoft.com/office/drawing/2014/main" id="{783D6CFA-84BC-400B-BE9F-9C96BBE0C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47" y="252347"/>
            <a:ext cx="3484600" cy="225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681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1778000" y="2870129"/>
            <a:ext cx="9520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fierce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Viking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warriors </a:t>
            </a:r>
          </a:p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 raided 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their village. 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ソース画像を表示">
            <a:extLst>
              <a:ext uri="{FF2B5EF4-FFF2-40B4-BE49-F238E27FC236}">
                <a16:creationId xmlns:a16="http://schemas.microsoft.com/office/drawing/2014/main" id="{783D6CFA-84BC-400B-BE9F-9C96BBE0C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47" y="252347"/>
            <a:ext cx="3484600" cy="225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0580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1778000" y="2870129"/>
            <a:ext cx="9520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fierce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Viking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warriors </a:t>
            </a:r>
          </a:p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 raided </a:t>
            </a:r>
            <a:r>
              <a:rPr kumimoji="1"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their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village. 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ソース画像を表示">
            <a:extLst>
              <a:ext uri="{FF2B5EF4-FFF2-40B4-BE49-F238E27FC236}">
                <a16:creationId xmlns:a16="http://schemas.microsoft.com/office/drawing/2014/main" id="{783D6CFA-84BC-400B-BE9F-9C96BBE0C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47" y="252347"/>
            <a:ext cx="3484600" cy="225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321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session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2" descr="Brainstorming Session Cliparts - School Based Management Clipart ...">
            <a:extLst>
              <a:ext uri="{FF2B5EF4-FFF2-40B4-BE49-F238E27FC236}">
                <a16:creationId xmlns:a16="http://schemas.microsoft.com/office/drawing/2014/main" id="{D782054D-5F1D-4EC4-BECF-A6DA8166C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343" y="2067378"/>
            <a:ext cx="4275036" cy="2723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433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1778000" y="2870129"/>
            <a:ext cx="9520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fierce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Viking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warriors </a:t>
            </a:r>
          </a:p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 raided </a:t>
            </a:r>
            <a:r>
              <a:rPr kumimoji="1"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their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village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ソース画像を表示">
            <a:extLst>
              <a:ext uri="{FF2B5EF4-FFF2-40B4-BE49-F238E27FC236}">
                <a16:creationId xmlns:a16="http://schemas.microsoft.com/office/drawing/2014/main" id="{783D6CFA-84BC-400B-BE9F-9C96BBE0C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47" y="252347"/>
            <a:ext cx="3484600" cy="225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113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1778000" y="2870129"/>
            <a:ext cx="9520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fierce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Viking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warriors </a:t>
            </a:r>
          </a:p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 raided </a:t>
            </a:r>
            <a:r>
              <a:rPr kumimoji="1" lang="en-US" altLang="ja-JP" sz="4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their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village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ソース画像を表示">
            <a:extLst>
              <a:ext uri="{FF2B5EF4-FFF2-40B4-BE49-F238E27FC236}">
                <a16:creationId xmlns:a16="http://schemas.microsoft.com/office/drawing/2014/main" id="{783D6CFA-84BC-400B-BE9F-9C96BBE0C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47" y="252347"/>
            <a:ext cx="3484600" cy="225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0451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294640" y="1621393"/>
            <a:ext cx="3799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4003040" y="1621393"/>
            <a:ext cx="409448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8188960" y="1652171"/>
            <a:ext cx="37998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3190240" y="177075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fierce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Viking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warriors </a:t>
            </a:r>
          </a:p>
          <a:p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 raided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their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village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0382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508000" y="2641600"/>
            <a:ext cx="6030893" cy="252537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latin typeface="+mj-lt"/>
                <a:ea typeface="+mj-ea"/>
                <a:cs typeface="+mj-cs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>
                <a:latin typeface="+mj-lt"/>
                <a:ea typeface="+mj-ea"/>
                <a:cs typeface="+mj-cs"/>
              </a:rPr>
              <a:t>Noun Phrases as Subjects and Objects</a:t>
            </a:r>
            <a:endParaRPr kumimoji="1" lang="en-US" altLang="ja-JP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71878B-AE38-4FA5-8363-FC581E3867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2" r="2" b="4167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35844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294640" y="1621393"/>
            <a:ext cx="3799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4003040" y="1621393"/>
            <a:ext cx="409448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8188960" y="1652171"/>
            <a:ext cx="37998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2011680" y="329475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Two savage lions roared loudly. 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9482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294640" y="1621393"/>
            <a:ext cx="3799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4003040" y="1621393"/>
            <a:ext cx="409448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8188960" y="1652171"/>
            <a:ext cx="37998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426720" y="412264"/>
            <a:ext cx="11247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 recently visited a new French restaurant. 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7958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294640" y="1621393"/>
            <a:ext cx="3799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4003040" y="1621393"/>
            <a:ext cx="409448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8188960" y="1652171"/>
            <a:ext cx="37998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2103120" y="141090"/>
            <a:ext cx="9174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multitalented megastar </a:t>
            </a:r>
          </a:p>
          <a:p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has mysteriously disappeared. 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8240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3633096-1E6C-4536-B132-3D0BB0D668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87" r="-2" b="5785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session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passion</a:t>
            </a:r>
          </a:p>
        </p:txBody>
      </p:sp>
      <p:pic>
        <p:nvPicPr>
          <p:cNvPr id="3" name="Picture 4" descr="Idea Passion Stock Illustrations – 10,574 Idea Passion Stock ...">
            <a:extLst>
              <a:ext uri="{FF2B5EF4-FFF2-40B4-BE49-F238E27FC236}">
                <a16:creationId xmlns:a16="http://schemas.microsoft.com/office/drawing/2014/main" id="{E42EB4BF-89F5-48DD-A497-3A8E39C40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662" y="2242517"/>
            <a:ext cx="3841822" cy="2877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583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session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passion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mission</a:t>
            </a:r>
          </a:p>
        </p:txBody>
      </p:sp>
      <p:pic>
        <p:nvPicPr>
          <p:cNvPr id="3" name="Picture 6" descr="Mission Clipart Common Goal - Common Goal Clipart - Free ...">
            <a:extLst>
              <a:ext uri="{FF2B5EF4-FFF2-40B4-BE49-F238E27FC236}">
                <a16:creationId xmlns:a16="http://schemas.microsoft.com/office/drawing/2014/main" id="{B2091CD5-CDBD-4F47-B780-3D9691053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407" y="1862093"/>
            <a:ext cx="6407352" cy="3133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338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session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passion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mission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permission</a:t>
            </a:r>
          </a:p>
        </p:txBody>
      </p:sp>
      <p:pic>
        <p:nvPicPr>
          <p:cNvPr id="3" name="Picture 8" descr="Jen's English Tip's - Asking Permission">
            <a:extLst>
              <a:ext uri="{FF2B5EF4-FFF2-40B4-BE49-F238E27FC236}">
                <a16:creationId xmlns:a16="http://schemas.microsoft.com/office/drawing/2014/main" id="{8E475452-7DBA-4AED-A86D-EAEA0912E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698" y="1868617"/>
            <a:ext cx="4352646" cy="312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11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session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passion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mission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permission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submission</a:t>
            </a:r>
          </a:p>
        </p:txBody>
      </p:sp>
      <p:pic>
        <p:nvPicPr>
          <p:cNvPr id="3" name="Picture 10" descr="Submission Document Stock Illustrations – 354 Submission Document ...">
            <a:extLst>
              <a:ext uri="{FF2B5EF4-FFF2-40B4-BE49-F238E27FC236}">
                <a16:creationId xmlns:a16="http://schemas.microsoft.com/office/drawing/2014/main" id="{490E7A09-901E-4342-A0FA-CF438471D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033" y="2091487"/>
            <a:ext cx="4019848" cy="2675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045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session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passion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mission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permission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submission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admission</a:t>
            </a:r>
          </a:p>
        </p:txBody>
      </p:sp>
      <p:pic>
        <p:nvPicPr>
          <p:cNvPr id="3" name="Picture 12" descr="University And College Admission School Student Clip Art ...">
            <a:extLst>
              <a:ext uri="{FF2B5EF4-FFF2-40B4-BE49-F238E27FC236}">
                <a16:creationId xmlns:a16="http://schemas.microsoft.com/office/drawing/2014/main" id="{3AF7A273-5AE1-4E93-BF58-B25367895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969" y="2875392"/>
            <a:ext cx="2795587" cy="2093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371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session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passion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mission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permission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submission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admission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expression</a:t>
            </a:r>
          </a:p>
        </p:txBody>
      </p:sp>
      <p:pic>
        <p:nvPicPr>
          <p:cNvPr id="3" name="Picture 2" descr="Expressions | Clipart Panda - Free Clipart Images">
            <a:extLst>
              <a:ext uri="{FF2B5EF4-FFF2-40B4-BE49-F238E27FC236}">
                <a16:creationId xmlns:a16="http://schemas.microsoft.com/office/drawing/2014/main" id="{928BCF4E-6CEE-4297-8E13-079CAA689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086" y="1785772"/>
            <a:ext cx="3616880" cy="240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922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447</Words>
  <Application>Microsoft Office PowerPoint</Application>
  <PresentationFormat>ワイド画面</PresentationFormat>
  <Paragraphs>290</Paragraphs>
  <Slides>37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43" baseType="lpstr">
      <vt:lpstr>游ゴシック</vt:lpstr>
      <vt:lpstr>游ゴシック Light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11</cp:revision>
  <dcterms:created xsi:type="dcterms:W3CDTF">2020-09-21T09:21:49Z</dcterms:created>
  <dcterms:modified xsi:type="dcterms:W3CDTF">2022-02-15T22:56:23Z</dcterms:modified>
</cp:coreProperties>
</file>