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99" r:id="rId2"/>
    <p:sldId id="266" r:id="rId3"/>
    <p:sldId id="1035" r:id="rId4"/>
    <p:sldId id="1083" r:id="rId5"/>
    <p:sldId id="1082" r:id="rId6"/>
    <p:sldId id="1081" r:id="rId7"/>
    <p:sldId id="1080" r:id="rId8"/>
    <p:sldId id="1079" r:id="rId9"/>
    <p:sldId id="1078" r:id="rId10"/>
    <p:sldId id="1077" r:id="rId11"/>
    <p:sldId id="1076" r:id="rId12"/>
    <p:sldId id="1075" r:id="rId13"/>
    <p:sldId id="785" r:id="rId14"/>
    <p:sldId id="1047" r:id="rId15"/>
    <p:sldId id="1088" r:id="rId16"/>
    <p:sldId id="1087" r:id="rId17"/>
    <p:sldId id="1086" r:id="rId18"/>
    <p:sldId id="1085" r:id="rId19"/>
    <p:sldId id="1084" r:id="rId20"/>
    <p:sldId id="1018" r:id="rId21"/>
    <p:sldId id="1060" r:id="rId22"/>
    <p:sldId id="1089" r:id="rId23"/>
    <p:sldId id="1061" r:id="rId24"/>
    <p:sldId id="1062" r:id="rId25"/>
    <p:sldId id="1063" r:id="rId26"/>
    <p:sldId id="1064" r:id="rId27"/>
    <p:sldId id="1096" r:id="rId28"/>
    <p:sldId id="820" r:id="rId29"/>
    <p:sldId id="1059" r:id="rId30"/>
    <p:sldId id="1095" r:id="rId31"/>
    <p:sldId id="1094" r:id="rId32"/>
    <p:sldId id="1093" r:id="rId33"/>
    <p:sldId id="1092" r:id="rId34"/>
    <p:sldId id="1091" r:id="rId35"/>
    <p:sldId id="1090" r:id="rId36"/>
    <p:sldId id="1073" r:id="rId37"/>
    <p:sldId id="1104" r:id="rId38"/>
    <p:sldId id="1103" r:id="rId39"/>
    <p:sldId id="1102" r:id="rId40"/>
    <p:sldId id="1101" r:id="rId41"/>
    <p:sldId id="1100" r:id="rId42"/>
    <p:sldId id="1099" r:id="rId43"/>
    <p:sldId id="1098" r:id="rId44"/>
    <p:sldId id="1097" r:id="rId45"/>
    <p:sldId id="1072" r:id="rId46"/>
    <p:sldId id="286" r:id="rId47"/>
    <p:sldId id="283" r:id="rId48"/>
    <p:sldId id="402" r:id="rId49"/>
    <p:sldId id="652" r:id="rId50"/>
    <p:sldId id="297" r:id="rId51"/>
    <p:sldId id="1566" r:id="rId52"/>
    <p:sldId id="1108" r:id="rId53"/>
    <p:sldId id="1114" r:id="rId54"/>
    <p:sldId id="1113" r:id="rId55"/>
    <p:sldId id="1112" r:id="rId56"/>
    <p:sldId id="1111" r:id="rId57"/>
    <p:sldId id="1110" r:id="rId58"/>
    <p:sldId id="1107" r:id="rId59"/>
    <p:sldId id="1106" r:id="rId60"/>
    <p:sldId id="1105" r:id="rId61"/>
    <p:sldId id="1049" r:id="rId62"/>
    <p:sldId id="1048" r:id="rId63"/>
    <p:sldId id="1074" r:id="rId64"/>
    <p:sldId id="321" r:id="rId65"/>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08DF8-EB53-49CA-8439-F37AC1BDDFE8}" v="9" dt="2022-02-11T11:57:24.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8" autoAdjust="0"/>
    <p:restoredTop sz="93784" autoAdjust="0"/>
  </p:normalViewPr>
  <p:slideViewPr>
    <p:cSldViewPr snapToGrid="0">
      <p:cViewPr varScale="1">
        <p:scale>
          <a:sx n="48" d="100"/>
          <a:sy n="48" d="100"/>
        </p:scale>
        <p:origin x="3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1" cy="499012"/>
          </a:xfrm>
          <a:prstGeom prst="rect">
            <a:avLst/>
          </a:prstGeom>
        </p:spPr>
        <p:txBody>
          <a:bodyPr vert="horz" lIns="96005" tIns="48002" rIns="96005" bIns="48002" rtlCol="0"/>
          <a:lstStyle>
            <a:lvl1pPr algn="l">
              <a:defRPr sz="1300"/>
            </a:lvl1pPr>
          </a:lstStyle>
          <a:p>
            <a:endParaRPr kumimoji="1" lang="ja-JP" altLang="en-US"/>
          </a:p>
        </p:txBody>
      </p:sp>
      <p:sp>
        <p:nvSpPr>
          <p:cNvPr id="3" name="日付プレースホルダー 2"/>
          <p:cNvSpPr>
            <a:spLocks noGrp="1"/>
          </p:cNvSpPr>
          <p:nvPr>
            <p:ph type="dt" idx="1"/>
          </p:nvPr>
        </p:nvSpPr>
        <p:spPr>
          <a:xfrm>
            <a:off x="3884614" y="0"/>
            <a:ext cx="2971801" cy="499012"/>
          </a:xfrm>
          <a:prstGeom prst="rect">
            <a:avLst/>
          </a:prstGeom>
        </p:spPr>
        <p:txBody>
          <a:bodyPr vert="horz" lIns="96005" tIns="48002" rIns="96005" bIns="48002" rtlCol="0"/>
          <a:lstStyle>
            <a:lvl1pPr algn="r">
              <a:defRPr sz="1300"/>
            </a:lvl1pPr>
          </a:lstStyle>
          <a:p>
            <a:fld id="{EB2C0D07-429B-4D5B-BB5C-D6AEFFA3B0FC}" type="datetimeFigureOut">
              <a:rPr kumimoji="1" lang="ja-JP" altLang="en-US" smtClean="0"/>
              <a:t>2023/1/12</a:t>
            </a:fld>
            <a:endParaRPr kumimoji="1" lang="ja-JP" altLang="en-US"/>
          </a:p>
        </p:txBody>
      </p:sp>
      <p:sp>
        <p:nvSpPr>
          <p:cNvPr id="4" name="スライド イメージ プレースホルダー 3"/>
          <p:cNvSpPr>
            <a:spLocks noGrp="1" noRot="1" noChangeAspect="1"/>
          </p:cNvSpPr>
          <p:nvPr>
            <p:ph type="sldImg" idx="2"/>
          </p:nvPr>
        </p:nvSpPr>
        <p:spPr>
          <a:xfrm>
            <a:off x="447675" y="1243013"/>
            <a:ext cx="5964238" cy="3355975"/>
          </a:xfrm>
          <a:prstGeom prst="rect">
            <a:avLst/>
          </a:prstGeom>
          <a:noFill/>
          <a:ln w="12700">
            <a:solidFill>
              <a:prstClr val="black"/>
            </a:solidFill>
          </a:ln>
        </p:spPr>
        <p:txBody>
          <a:bodyPr vert="horz" lIns="96005" tIns="48002" rIns="96005" bIns="48002" rtlCol="0" anchor="ctr"/>
          <a:lstStyle/>
          <a:p>
            <a:endParaRPr lang="ja-JP" altLang="en-US"/>
          </a:p>
        </p:txBody>
      </p:sp>
      <p:sp>
        <p:nvSpPr>
          <p:cNvPr id="5" name="ノート プレースホルダー 4"/>
          <p:cNvSpPr>
            <a:spLocks noGrp="1"/>
          </p:cNvSpPr>
          <p:nvPr>
            <p:ph type="body" sz="quarter" idx="3"/>
          </p:nvPr>
        </p:nvSpPr>
        <p:spPr>
          <a:xfrm>
            <a:off x="685800" y="4786364"/>
            <a:ext cx="5486400" cy="3916115"/>
          </a:xfrm>
          <a:prstGeom prst="rect">
            <a:avLst/>
          </a:prstGeom>
        </p:spPr>
        <p:txBody>
          <a:bodyPr vert="horz" lIns="96005" tIns="48002" rIns="96005" bIns="480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9"/>
            <a:ext cx="2971801" cy="499011"/>
          </a:xfrm>
          <a:prstGeom prst="rect">
            <a:avLst/>
          </a:prstGeom>
        </p:spPr>
        <p:txBody>
          <a:bodyPr vert="horz" lIns="96005" tIns="48002" rIns="96005" bIns="4800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84614" y="9446679"/>
            <a:ext cx="2971801" cy="499011"/>
          </a:xfrm>
          <a:prstGeom prst="rect">
            <a:avLst/>
          </a:prstGeom>
        </p:spPr>
        <p:txBody>
          <a:bodyPr vert="horz" lIns="96005" tIns="48002" rIns="96005" bIns="48002" rtlCol="0" anchor="b"/>
          <a:lstStyle>
            <a:lvl1pPr algn="r">
              <a:defRPr sz="1300"/>
            </a:lvl1pPr>
          </a:lstStyle>
          <a:p>
            <a:fld id="{257A7C91-0D0C-492F-A590-3AF3512FDEA1}" type="slidenum">
              <a:rPr kumimoji="1" lang="ja-JP" altLang="en-US" smtClean="0"/>
              <a:t>‹#›</a:t>
            </a:fld>
            <a:endParaRPr kumimoji="1" lang="ja-JP" altLang="en-US"/>
          </a:p>
        </p:txBody>
      </p:sp>
    </p:spTree>
    <p:extLst>
      <p:ext uri="{BB962C8B-B14F-4D97-AF65-F5344CB8AC3E}">
        <p14:creationId xmlns:p14="http://schemas.microsoft.com/office/powerpoint/2010/main" val="8566596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209F71-AB97-456C-853F-4E404E01D41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037816C-E78A-47E2-8B8A-F0DE91B11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93DC2AC-8081-4ECA-AC8E-E19EA8433819}"/>
              </a:ext>
            </a:extLst>
          </p:cNvPr>
          <p:cNvSpPr>
            <a:spLocks noGrp="1"/>
          </p:cNvSpPr>
          <p:nvPr>
            <p:ph type="dt" sz="half" idx="10"/>
          </p:nvPr>
        </p:nvSpPr>
        <p:spPr/>
        <p:txBody>
          <a:bodyPr/>
          <a:lstStyle/>
          <a:p>
            <a:fld id="{F83C38D8-E42E-41BA-9C8C-6363182CE949}" type="datetimeFigureOut">
              <a:rPr kumimoji="1" lang="ja-JP" altLang="en-US" smtClean="0"/>
              <a:t>2023/1/12</a:t>
            </a:fld>
            <a:endParaRPr kumimoji="1" lang="ja-JP" altLang="en-US"/>
          </a:p>
        </p:txBody>
      </p:sp>
      <p:sp>
        <p:nvSpPr>
          <p:cNvPr id="5" name="フッター プレースホルダー 4">
            <a:extLst>
              <a:ext uri="{FF2B5EF4-FFF2-40B4-BE49-F238E27FC236}">
                <a16:creationId xmlns:a16="http://schemas.microsoft.com/office/drawing/2014/main" id="{F0DDCECE-D8C9-42D1-B0A0-3D7692DB67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36EA01-03F3-4927-B89B-48A1B7200CF3}"/>
              </a:ext>
            </a:extLst>
          </p:cNvPr>
          <p:cNvSpPr>
            <a:spLocks noGrp="1"/>
          </p:cNvSpPr>
          <p:nvPr>
            <p:ph type="sldNum" sz="quarter" idx="12"/>
          </p:nvPr>
        </p:nvSpPr>
        <p:spPr/>
        <p:txBody>
          <a:bodyPr/>
          <a:lstStyle/>
          <a:p>
            <a:fld id="{01763607-14C8-4C1E-9995-94E4D95F6EAF}" type="slidenum">
              <a:rPr kumimoji="1" lang="ja-JP" altLang="en-US" smtClean="0"/>
              <a:t>‹#›</a:t>
            </a:fld>
            <a:endParaRPr kumimoji="1" lang="ja-JP" altLang="en-US"/>
          </a:p>
        </p:txBody>
      </p:sp>
    </p:spTree>
    <p:extLst>
      <p:ext uri="{BB962C8B-B14F-4D97-AF65-F5344CB8AC3E}">
        <p14:creationId xmlns:p14="http://schemas.microsoft.com/office/powerpoint/2010/main" val="391671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8CC961-C534-40F1-A876-40FAE13A817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D06FD06-A039-47FB-8D49-3682B566B80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B735B0-4E20-436F-9E04-6606210B6990}"/>
              </a:ext>
            </a:extLst>
          </p:cNvPr>
          <p:cNvSpPr>
            <a:spLocks noGrp="1"/>
          </p:cNvSpPr>
          <p:nvPr>
            <p:ph type="dt" sz="half" idx="10"/>
          </p:nvPr>
        </p:nvSpPr>
        <p:spPr/>
        <p:txBody>
          <a:bodyPr/>
          <a:lstStyle/>
          <a:p>
            <a:fld id="{F83C38D8-E42E-41BA-9C8C-6363182CE949}" type="datetimeFigureOut">
              <a:rPr kumimoji="1" lang="ja-JP" altLang="en-US" smtClean="0"/>
              <a:t>2023/1/12</a:t>
            </a:fld>
            <a:endParaRPr kumimoji="1" lang="ja-JP" altLang="en-US"/>
          </a:p>
        </p:txBody>
      </p:sp>
      <p:sp>
        <p:nvSpPr>
          <p:cNvPr id="5" name="フッター プレースホルダー 4">
            <a:extLst>
              <a:ext uri="{FF2B5EF4-FFF2-40B4-BE49-F238E27FC236}">
                <a16:creationId xmlns:a16="http://schemas.microsoft.com/office/drawing/2014/main" id="{3F0ECA4D-CFB2-44BF-9ED9-E9BCDE4FDD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9A2CE9-306F-469F-908C-1A76207B0A7E}"/>
              </a:ext>
            </a:extLst>
          </p:cNvPr>
          <p:cNvSpPr>
            <a:spLocks noGrp="1"/>
          </p:cNvSpPr>
          <p:nvPr>
            <p:ph type="sldNum" sz="quarter" idx="12"/>
          </p:nvPr>
        </p:nvSpPr>
        <p:spPr/>
        <p:txBody>
          <a:bodyPr/>
          <a:lstStyle/>
          <a:p>
            <a:fld id="{01763607-14C8-4C1E-9995-94E4D95F6EAF}" type="slidenum">
              <a:rPr kumimoji="1" lang="ja-JP" altLang="en-US" smtClean="0"/>
              <a:t>‹#›</a:t>
            </a:fld>
            <a:endParaRPr kumimoji="1" lang="ja-JP" altLang="en-US"/>
          </a:p>
        </p:txBody>
      </p:sp>
    </p:spTree>
    <p:extLst>
      <p:ext uri="{BB962C8B-B14F-4D97-AF65-F5344CB8AC3E}">
        <p14:creationId xmlns:p14="http://schemas.microsoft.com/office/powerpoint/2010/main" val="227354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A3FF7B6-C890-4BBA-8723-2AF563F6AB9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06B027-E3DF-49F7-ABDB-B76A3EA674D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05C2E6-978A-4321-8CAC-F4767B963896}"/>
              </a:ext>
            </a:extLst>
          </p:cNvPr>
          <p:cNvSpPr>
            <a:spLocks noGrp="1"/>
          </p:cNvSpPr>
          <p:nvPr>
            <p:ph type="dt" sz="half" idx="10"/>
          </p:nvPr>
        </p:nvSpPr>
        <p:spPr/>
        <p:txBody>
          <a:bodyPr/>
          <a:lstStyle/>
          <a:p>
            <a:fld id="{F83C38D8-E42E-41BA-9C8C-6363182CE949}" type="datetimeFigureOut">
              <a:rPr kumimoji="1" lang="ja-JP" altLang="en-US" smtClean="0"/>
              <a:t>2023/1/12</a:t>
            </a:fld>
            <a:endParaRPr kumimoji="1" lang="ja-JP" altLang="en-US"/>
          </a:p>
        </p:txBody>
      </p:sp>
      <p:sp>
        <p:nvSpPr>
          <p:cNvPr id="5" name="フッター プレースホルダー 4">
            <a:extLst>
              <a:ext uri="{FF2B5EF4-FFF2-40B4-BE49-F238E27FC236}">
                <a16:creationId xmlns:a16="http://schemas.microsoft.com/office/drawing/2014/main" id="{1F6C7382-B4C8-40C0-AF9C-9F483DB8C7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58FB39-BAFE-4E7F-BAC0-605AF094DDF4}"/>
              </a:ext>
            </a:extLst>
          </p:cNvPr>
          <p:cNvSpPr>
            <a:spLocks noGrp="1"/>
          </p:cNvSpPr>
          <p:nvPr>
            <p:ph type="sldNum" sz="quarter" idx="12"/>
          </p:nvPr>
        </p:nvSpPr>
        <p:spPr/>
        <p:txBody>
          <a:bodyPr/>
          <a:lstStyle/>
          <a:p>
            <a:fld id="{01763607-14C8-4C1E-9995-94E4D95F6EAF}" type="slidenum">
              <a:rPr kumimoji="1" lang="ja-JP" altLang="en-US" smtClean="0"/>
              <a:t>‹#›</a:t>
            </a:fld>
            <a:endParaRPr kumimoji="1" lang="ja-JP" altLang="en-US"/>
          </a:p>
        </p:txBody>
      </p:sp>
    </p:spTree>
    <p:extLst>
      <p:ext uri="{BB962C8B-B14F-4D97-AF65-F5344CB8AC3E}">
        <p14:creationId xmlns:p14="http://schemas.microsoft.com/office/powerpoint/2010/main" val="142881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9A705A-149F-4951-BFB4-C02B3FEB1D4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A2D417F-4ED4-4A61-99CA-E76A505ADBD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043407-7E5C-4158-9B97-5E3827DF3789}"/>
              </a:ext>
            </a:extLst>
          </p:cNvPr>
          <p:cNvSpPr>
            <a:spLocks noGrp="1"/>
          </p:cNvSpPr>
          <p:nvPr>
            <p:ph type="dt" sz="half" idx="10"/>
          </p:nvPr>
        </p:nvSpPr>
        <p:spPr/>
        <p:txBody>
          <a:bodyPr/>
          <a:lstStyle/>
          <a:p>
            <a:fld id="{F83C38D8-E42E-41BA-9C8C-6363182CE949}" type="datetimeFigureOut">
              <a:rPr kumimoji="1" lang="ja-JP" altLang="en-US" smtClean="0"/>
              <a:t>2023/1/12</a:t>
            </a:fld>
            <a:endParaRPr kumimoji="1" lang="ja-JP" altLang="en-US"/>
          </a:p>
        </p:txBody>
      </p:sp>
      <p:sp>
        <p:nvSpPr>
          <p:cNvPr id="5" name="フッター プレースホルダー 4">
            <a:extLst>
              <a:ext uri="{FF2B5EF4-FFF2-40B4-BE49-F238E27FC236}">
                <a16:creationId xmlns:a16="http://schemas.microsoft.com/office/drawing/2014/main" id="{FE259FB1-8AE0-4D99-90B3-2D54BE8845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9DB847-341E-4FC6-A780-0E2B1D4E2289}"/>
              </a:ext>
            </a:extLst>
          </p:cNvPr>
          <p:cNvSpPr>
            <a:spLocks noGrp="1"/>
          </p:cNvSpPr>
          <p:nvPr>
            <p:ph type="sldNum" sz="quarter" idx="12"/>
          </p:nvPr>
        </p:nvSpPr>
        <p:spPr/>
        <p:txBody>
          <a:bodyPr/>
          <a:lstStyle/>
          <a:p>
            <a:fld id="{01763607-14C8-4C1E-9995-94E4D95F6EAF}" type="slidenum">
              <a:rPr kumimoji="1" lang="ja-JP" altLang="en-US" smtClean="0"/>
              <a:t>‹#›</a:t>
            </a:fld>
            <a:endParaRPr kumimoji="1" lang="ja-JP" altLang="en-US"/>
          </a:p>
        </p:txBody>
      </p:sp>
    </p:spTree>
    <p:extLst>
      <p:ext uri="{BB962C8B-B14F-4D97-AF65-F5344CB8AC3E}">
        <p14:creationId xmlns:p14="http://schemas.microsoft.com/office/powerpoint/2010/main" val="82085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87D7D-199F-41D7-AA0A-F6AE287EE20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1DEFA5E-820C-4546-A2FD-C0A2656D57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D16E1F8-D2A6-4A29-8095-76539FF65EAF}"/>
              </a:ext>
            </a:extLst>
          </p:cNvPr>
          <p:cNvSpPr>
            <a:spLocks noGrp="1"/>
          </p:cNvSpPr>
          <p:nvPr>
            <p:ph type="dt" sz="half" idx="10"/>
          </p:nvPr>
        </p:nvSpPr>
        <p:spPr/>
        <p:txBody>
          <a:bodyPr/>
          <a:lstStyle/>
          <a:p>
            <a:fld id="{F83C38D8-E42E-41BA-9C8C-6363182CE949}" type="datetimeFigureOut">
              <a:rPr kumimoji="1" lang="ja-JP" altLang="en-US" smtClean="0"/>
              <a:t>2023/1/12</a:t>
            </a:fld>
            <a:endParaRPr kumimoji="1" lang="ja-JP" altLang="en-US"/>
          </a:p>
        </p:txBody>
      </p:sp>
      <p:sp>
        <p:nvSpPr>
          <p:cNvPr id="5" name="フッター プレースホルダー 4">
            <a:extLst>
              <a:ext uri="{FF2B5EF4-FFF2-40B4-BE49-F238E27FC236}">
                <a16:creationId xmlns:a16="http://schemas.microsoft.com/office/drawing/2014/main" id="{19A07674-E9EA-4791-97E5-87CBDCD28D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922EBB-D5C9-40D4-863B-C93F1C002897}"/>
              </a:ext>
            </a:extLst>
          </p:cNvPr>
          <p:cNvSpPr>
            <a:spLocks noGrp="1"/>
          </p:cNvSpPr>
          <p:nvPr>
            <p:ph type="sldNum" sz="quarter" idx="12"/>
          </p:nvPr>
        </p:nvSpPr>
        <p:spPr/>
        <p:txBody>
          <a:bodyPr/>
          <a:lstStyle/>
          <a:p>
            <a:fld id="{01763607-14C8-4C1E-9995-94E4D95F6EAF}" type="slidenum">
              <a:rPr kumimoji="1" lang="ja-JP" altLang="en-US" smtClean="0"/>
              <a:t>‹#›</a:t>
            </a:fld>
            <a:endParaRPr kumimoji="1" lang="ja-JP" altLang="en-US"/>
          </a:p>
        </p:txBody>
      </p:sp>
    </p:spTree>
    <p:extLst>
      <p:ext uri="{BB962C8B-B14F-4D97-AF65-F5344CB8AC3E}">
        <p14:creationId xmlns:p14="http://schemas.microsoft.com/office/powerpoint/2010/main" val="6323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218A06-0820-43E2-ADE5-5A7AD824CAC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CA071C-E08F-4255-87C4-871A5951526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281DC0E-192C-4928-A104-F818A584C29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716A6A3-3462-4187-B353-8534D077D67E}"/>
              </a:ext>
            </a:extLst>
          </p:cNvPr>
          <p:cNvSpPr>
            <a:spLocks noGrp="1"/>
          </p:cNvSpPr>
          <p:nvPr>
            <p:ph type="dt" sz="half" idx="10"/>
          </p:nvPr>
        </p:nvSpPr>
        <p:spPr/>
        <p:txBody>
          <a:bodyPr/>
          <a:lstStyle/>
          <a:p>
            <a:fld id="{F83C38D8-E42E-41BA-9C8C-6363182CE949}" type="datetimeFigureOut">
              <a:rPr kumimoji="1" lang="ja-JP" altLang="en-US" smtClean="0"/>
              <a:t>2023/1/12</a:t>
            </a:fld>
            <a:endParaRPr kumimoji="1" lang="ja-JP" altLang="en-US"/>
          </a:p>
        </p:txBody>
      </p:sp>
      <p:sp>
        <p:nvSpPr>
          <p:cNvPr id="6" name="フッター プレースホルダー 5">
            <a:extLst>
              <a:ext uri="{FF2B5EF4-FFF2-40B4-BE49-F238E27FC236}">
                <a16:creationId xmlns:a16="http://schemas.microsoft.com/office/drawing/2014/main" id="{7EB32E23-A58A-4B69-ACA3-322D3834F8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138E646-5751-4395-BDF5-4A5694AF599E}"/>
              </a:ext>
            </a:extLst>
          </p:cNvPr>
          <p:cNvSpPr>
            <a:spLocks noGrp="1"/>
          </p:cNvSpPr>
          <p:nvPr>
            <p:ph type="sldNum" sz="quarter" idx="12"/>
          </p:nvPr>
        </p:nvSpPr>
        <p:spPr/>
        <p:txBody>
          <a:bodyPr/>
          <a:lstStyle/>
          <a:p>
            <a:fld id="{01763607-14C8-4C1E-9995-94E4D95F6EAF}" type="slidenum">
              <a:rPr kumimoji="1" lang="ja-JP" altLang="en-US" smtClean="0"/>
              <a:t>‹#›</a:t>
            </a:fld>
            <a:endParaRPr kumimoji="1" lang="ja-JP" altLang="en-US"/>
          </a:p>
        </p:txBody>
      </p:sp>
    </p:spTree>
    <p:extLst>
      <p:ext uri="{BB962C8B-B14F-4D97-AF65-F5344CB8AC3E}">
        <p14:creationId xmlns:p14="http://schemas.microsoft.com/office/powerpoint/2010/main" val="377853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268769-A4E5-4AB3-ABB8-B1399DD9749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A37AF43-76FC-4489-865D-24BA6F498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60AE978-3B0A-4607-BE52-D432B0E2D20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F86E8DB-FA7A-4CD8-8E94-FB9535851B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ED8589D-6B12-4425-8A18-82891766BA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E2993E0-911C-46D4-BF8A-21472D57AEFC}"/>
              </a:ext>
            </a:extLst>
          </p:cNvPr>
          <p:cNvSpPr>
            <a:spLocks noGrp="1"/>
          </p:cNvSpPr>
          <p:nvPr>
            <p:ph type="dt" sz="half" idx="10"/>
          </p:nvPr>
        </p:nvSpPr>
        <p:spPr/>
        <p:txBody>
          <a:bodyPr/>
          <a:lstStyle/>
          <a:p>
            <a:fld id="{F83C38D8-E42E-41BA-9C8C-6363182CE949}" type="datetimeFigureOut">
              <a:rPr kumimoji="1" lang="ja-JP" altLang="en-US" smtClean="0"/>
              <a:t>2023/1/12</a:t>
            </a:fld>
            <a:endParaRPr kumimoji="1" lang="ja-JP" altLang="en-US"/>
          </a:p>
        </p:txBody>
      </p:sp>
      <p:sp>
        <p:nvSpPr>
          <p:cNvPr id="8" name="フッター プレースホルダー 7">
            <a:extLst>
              <a:ext uri="{FF2B5EF4-FFF2-40B4-BE49-F238E27FC236}">
                <a16:creationId xmlns:a16="http://schemas.microsoft.com/office/drawing/2014/main" id="{1E2CA9A0-0E7F-4DB5-841C-23918A2700C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C40B32D-2F04-4EB2-8743-388902FD2990}"/>
              </a:ext>
            </a:extLst>
          </p:cNvPr>
          <p:cNvSpPr>
            <a:spLocks noGrp="1"/>
          </p:cNvSpPr>
          <p:nvPr>
            <p:ph type="sldNum" sz="quarter" idx="12"/>
          </p:nvPr>
        </p:nvSpPr>
        <p:spPr/>
        <p:txBody>
          <a:bodyPr/>
          <a:lstStyle/>
          <a:p>
            <a:fld id="{01763607-14C8-4C1E-9995-94E4D95F6EAF}" type="slidenum">
              <a:rPr kumimoji="1" lang="ja-JP" altLang="en-US" smtClean="0"/>
              <a:t>‹#›</a:t>
            </a:fld>
            <a:endParaRPr kumimoji="1" lang="ja-JP" altLang="en-US"/>
          </a:p>
        </p:txBody>
      </p:sp>
    </p:spTree>
    <p:extLst>
      <p:ext uri="{BB962C8B-B14F-4D97-AF65-F5344CB8AC3E}">
        <p14:creationId xmlns:p14="http://schemas.microsoft.com/office/powerpoint/2010/main" val="311620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719D2-EA0E-4A37-B767-E1248343668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1848310-7340-4FA5-A69C-8869743B14CF}"/>
              </a:ext>
            </a:extLst>
          </p:cNvPr>
          <p:cNvSpPr>
            <a:spLocks noGrp="1"/>
          </p:cNvSpPr>
          <p:nvPr>
            <p:ph type="dt" sz="half" idx="10"/>
          </p:nvPr>
        </p:nvSpPr>
        <p:spPr/>
        <p:txBody>
          <a:bodyPr/>
          <a:lstStyle/>
          <a:p>
            <a:fld id="{F83C38D8-E42E-41BA-9C8C-6363182CE949}" type="datetimeFigureOut">
              <a:rPr kumimoji="1" lang="ja-JP" altLang="en-US" smtClean="0"/>
              <a:t>2023/1/12</a:t>
            </a:fld>
            <a:endParaRPr kumimoji="1" lang="ja-JP" altLang="en-US"/>
          </a:p>
        </p:txBody>
      </p:sp>
      <p:sp>
        <p:nvSpPr>
          <p:cNvPr id="4" name="フッター プレースホルダー 3">
            <a:extLst>
              <a:ext uri="{FF2B5EF4-FFF2-40B4-BE49-F238E27FC236}">
                <a16:creationId xmlns:a16="http://schemas.microsoft.com/office/drawing/2014/main" id="{18B8B7D0-C20F-44A4-9399-FA8E0436284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EDEAD43-0C66-4B2C-84D7-2B848A285421}"/>
              </a:ext>
            </a:extLst>
          </p:cNvPr>
          <p:cNvSpPr>
            <a:spLocks noGrp="1"/>
          </p:cNvSpPr>
          <p:nvPr>
            <p:ph type="sldNum" sz="quarter" idx="12"/>
          </p:nvPr>
        </p:nvSpPr>
        <p:spPr/>
        <p:txBody>
          <a:bodyPr/>
          <a:lstStyle/>
          <a:p>
            <a:fld id="{01763607-14C8-4C1E-9995-94E4D95F6EAF}" type="slidenum">
              <a:rPr kumimoji="1" lang="ja-JP" altLang="en-US" smtClean="0"/>
              <a:t>‹#›</a:t>
            </a:fld>
            <a:endParaRPr kumimoji="1" lang="ja-JP" altLang="en-US"/>
          </a:p>
        </p:txBody>
      </p:sp>
    </p:spTree>
    <p:extLst>
      <p:ext uri="{BB962C8B-B14F-4D97-AF65-F5344CB8AC3E}">
        <p14:creationId xmlns:p14="http://schemas.microsoft.com/office/powerpoint/2010/main" val="162642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966D2F1-92F2-49BA-8CF2-444A937E8D31}"/>
              </a:ext>
            </a:extLst>
          </p:cNvPr>
          <p:cNvSpPr>
            <a:spLocks noGrp="1"/>
          </p:cNvSpPr>
          <p:nvPr>
            <p:ph type="dt" sz="half" idx="10"/>
          </p:nvPr>
        </p:nvSpPr>
        <p:spPr/>
        <p:txBody>
          <a:bodyPr/>
          <a:lstStyle/>
          <a:p>
            <a:fld id="{F83C38D8-E42E-41BA-9C8C-6363182CE949}" type="datetimeFigureOut">
              <a:rPr kumimoji="1" lang="ja-JP" altLang="en-US" smtClean="0"/>
              <a:t>2023/1/12</a:t>
            </a:fld>
            <a:endParaRPr kumimoji="1" lang="ja-JP" altLang="en-US"/>
          </a:p>
        </p:txBody>
      </p:sp>
      <p:sp>
        <p:nvSpPr>
          <p:cNvPr id="3" name="フッター プレースホルダー 2">
            <a:extLst>
              <a:ext uri="{FF2B5EF4-FFF2-40B4-BE49-F238E27FC236}">
                <a16:creationId xmlns:a16="http://schemas.microsoft.com/office/drawing/2014/main" id="{8FDA3362-96A8-4F5B-924E-007E331E85E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3A6F45-F363-4DF9-9A8C-F1FF909E613F}"/>
              </a:ext>
            </a:extLst>
          </p:cNvPr>
          <p:cNvSpPr>
            <a:spLocks noGrp="1"/>
          </p:cNvSpPr>
          <p:nvPr>
            <p:ph type="sldNum" sz="quarter" idx="12"/>
          </p:nvPr>
        </p:nvSpPr>
        <p:spPr/>
        <p:txBody>
          <a:bodyPr/>
          <a:lstStyle/>
          <a:p>
            <a:fld id="{01763607-14C8-4C1E-9995-94E4D95F6EAF}" type="slidenum">
              <a:rPr kumimoji="1" lang="ja-JP" altLang="en-US" smtClean="0"/>
              <a:t>‹#›</a:t>
            </a:fld>
            <a:endParaRPr kumimoji="1" lang="ja-JP" altLang="en-US"/>
          </a:p>
        </p:txBody>
      </p:sp>
    </p:spTree>
    <p:extLst>
      <p:ext uri="{BB962C8B-B14F-4D97-AF65-F5344CB8AC3E}">
        <p14:creationId xmlns:p14="http://schemas.microsoft.com/office/powerpoint/2010/main" val="294541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C35371-80C9-45F0-B35A-6878DD8B5F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7E5D04-25A4-4E8A-BF2D-753D2CDF0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9248ED-876C-4B4F-8E71-E530E0B84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F18BE59-E810-412B-973A-915533C1D2AD}"/>
              </a:ext>
            </a:extLst>
          </p:cNvPr>
          <p:cNvSpPr>
            <a:spLocks noGrp="1"/>
          </p:cNvSpPr>
          <p:nvPr>
            <p:ph type="dt" sz="half" idx="10"/>
          </p:nvPr>
        </p:nvSpPr>
        <p:spPr/>
        <p:txBody>
          <a:bodyPr/>
          <a:lstStyle/>
          <a:p>
            <a:fld id="{F83C38D8-E42E-41BA-9C8C-6363182CE949}" type="datetimeFigureOut">
              <a:rPr kumimoji="1" lang="ja-JP" altLang="en-US" smtClean="0"/>
              <a:t>2023/1/12</a:t>
            </a:fld>
            <a:endParaRPr kumimoji="1" lang="ja-JP" altLang="en-US"/>
          </a:p>
        </p:txBody>
      </p:sp>
      <p:sp>
        <p:nvSpPr>
          <p:cNvPr id="6" name="フッター プレースホルダー 5">
            <a:extLst>
              <a:ext uri="{FF2B5EF4-FFF2-40B4-BE49-F238E27FC236}">
                <a16:creationId xmlns:a16="http://schemas.microsoft.com/office/drawing/2014/main" id="{F1883671-A962-4022-8F7D-69A68EDC1E7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113C3D-ABBC-4F9B-8FB3-2F070DECFBF5}"/>
              </a:ext>
            </a:extLst>
          </p:cNvPr>
          <p:cNvSpPr>
            <a:spLocks noGrp="1"/>
          </p:cNvSpPr>
          <p:nvPr>
            <p:ph type="sldNum" sz="quarter" idx="12"/>
          </p:nvPr>
        </p:nvSpPr>
        <p:spPr/>
        <p:txBody>
          <a:bodyPr/>
          <a:lstStyle/>
          <a:p>
            <a:fld id="{01763607-14C8-4C1E-9995-94E4D95F6EAF}" type="slidenum">
              <a:rPr kumimoji="1" lang="ja-JP" altLang="en-US" smtClean="0"/>
              <a:t>‹#›</a:t>
            </a:fld>
            <a:endParaRPr kumimoji="1" lang="ja-JP" altLang="en-US"/>
          </a:p>
        </p:txBody>
      </p:sp>
    </p:spTree>
    <p:extLst>
      <p:ext uri="{BB962C8B-B14F-4D97-AF65-F5344CB8AC3E}">
        <p14:creationId xmlns:p14="http://schemas.microsoft.com/office/powerpoint/2010/main" val="23799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C080B3-24F1-4502-AB5D-C0F7FF4B73C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3717C53-2C6F-461C-9ED6-44050A85D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05765D6-8B6F-4890-A7CB-2DDA70E46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10DD8E-33BF-40E7-9A03-6C6D782A0BDD}"/>
              </a:ext>
            </a:extLst>
          </p:cNvPr>
          <p:cNvSpPr>
            <a:spLocks noGrp="1"/>
          </p:cNvSpPr>
          <p:nvPr>
            <p:ph type="dt" sz="half" idx="10"/>
          </p:nvPr>
        </p:nvSpPr>
        <p:spPr/>
        <p:txBody>
          <a:bodyPr/>
          <a:lstStyle/>
          <a:p>
            <a:fld id="{F83C38D8-E42E-41BA-9C8C-6363182CE949}" type="datetimeFigureOut">
              <a:rPr kumimoji="1" lang="ja-JP" altLang="en-US" smtClean="0"/>
              <a:t>2023/1/12</a:t>
            </a:fld>
            <a:endParaRPr kumimoji="1" lang="ja-JP" altLang="en-US"/>
          </a:p>
        </p:txBody>
      </p:sp>
      <p:sp>
        <p:nvSpPr>
          <p:cNvPr id="6" name="フッター プレースホルダー 5">
            <a:extLst>
              <a:ext uri="{FF2B5EF4-FFF2-40B4-BE49-F238E27FC236}">
                <a16:creationId xmlns:a16="http://schemas.microsoft.com/office/drawing/2014/main" id="{989649BC-C2C5-454D-A63E-CA9E740312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A53A99-ED5B-43D7-84C3-5923FBEB3BEA}"/>
              </a:ext>
            </a:extLst>
          </p:cNvPr>
          <p:cNvSpPr>
            <a:spLocks noGrp="1"/>
          </p:cNvSpPr>
          <p:nvPr>
            <p:ph type="sldNum" sz="quarter" idx="12"/>
          </p:nvPr>
        </p:nvSpPr>
        <p:spPr/>
        <p:txBody>
          <a:bodyPr/>
          <a:lstStyle/>
          <a:p>
            <a:fld id="{01763607-14C8-4C1E-9995-94E4D95F6EAF}" type="slidenum">
              <a:rPr kumimoji="1" lang="ja-JP" altLang="en-US" smtClean="0"/>
              <a:t>‹#›</a:t>
            </a:fld>
            <a:endParaRPr kumimoji="1" lang="ja-JP" altLang="en-US"/>
          </a:p>
        </p:txBody>
      </p:sp>
    </p:spTree>
    <p:extLst>
      <p:ext uri="{BB962C8B-B14F-4D97-AF65-F5344CB8AC3E}">
        <p14:creationId xmlns:p14="http://schemas.microsoft.com/office/powerpoint/2010/main" val="177778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B546B4A-D85C-4171-B37C-F4F19699C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411555-7085-4560-B418-FC26D9C6DC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2B1776-13FF-48C7-994F-5ACB53E660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C38D8-E42E-41BA-9C8C-6363182CE949}" type="datetimeFigureOut">
              <a:rPr kumimoji="1" lang="ja-JP" altLang="en-US" smtClean="0"/>
              <a:t>2023/1/12</a:t>
            </a:fld>
            <a:endParaRPr kumimoji="1" lang="ja-JP" altLang="en-US"/>
          </a:p>
        </p:txBody>
      </p:sp>
      <p:sp>
        <p:nvSpPr>
          <p:cNvPr id="5" name="フッター プレースホルダー 4">
            <a:extLst>
              <a:ext uri="{FF2B5EF4-FFF2-40B4-BE49-F238E27FC236}">
                <a16:creationId xmlns:a16="http://schemas.microsoft.com/office/drawing/2014/main" id="{8E010C0D-C8DE-4880-AA63-258407048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D249319-EDAF-4F65-BDC5-5AB4CDFA7E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63607-14C8-4C1E-9995-94E4D95F6EAF}" type="slidenum">
              <a:rPr kumimoji="1" lang="ja-JP" altLang="en-US" smtClean="0"/>
              <a:t>‹#›</a:t>
            </a:fld>
            <a:endParaRPr kumimoji="1" lang="ja-JP" altLang="en-US"/>
          </a:p>
        </p:txBody>
      </p:sp>
    </p:spTree>
    <p:extLst>
      <p:ext uri="{BB962C8B-B14F-4D97-AF65-F5344CB8AC3E}">
        <p14:creationId xmlns:p14="http://schemas.microsoft.com/office/powerpoint/2010/main" val="140869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6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テキスト ボックス 1">
            <a:extLst>
              <a:ext uri="{FF2B5EF4-FFF2-40B4-BE49-F238E27FC236}">
                <a16:creationId xmlns:a16="http://schemas.microsoft.com/office/drawing/2014/main" id="{A8CD0C3D-66DF-4B2F-8BBD-F3478275E56E}"/>
              </a:ext>
            </a:extLst>
          </p:cNvPr>
          <p:cNvSpPr txBox="1"/>
          <p:nvPr/>
        </p:nvSpPr>
        <p:spPr>
          <a:xfrm>
            <a:off x="6523984" y="992193"/>
            <a:ext cx="5334930" cy="30041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kumimoji="1" lang="en-US" altLang="ja-JP" sz="6000" b="1" dirty="0">
                <a:latin typeface="Aharoni" panose="02010803020104030203" pitchFamily="2" charset="-79"/>
                <a:ea typeface="+mj-ea"/>
                <a:cs typeface="Aharoni" panose="02010803020104030203" pitchFamily="2" charset="-79"/>
              </a:rPr>
              <a:t>Jolly Grammar 2-29</a:t>
            </a:r>
          </a:p>
        </p:txBody>
      </p:sp>
      <p:sp>
        <p:nvSpPr>
          <p:cNvPr id="15" name="Freeform: Shape 9">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図 2">
            <a:extLst>
              <a:ext uri="{FF2B5EF4-FFF2-40B4-BE49-F238E27FC236}">
                <a16:creationId xmlns:a16="http://schemas.microsoft.com/office/drawing/2014/main" id="{4CCEC0BD-2C05-4B22-B1FF-6EFB0B123EDE}"/>
              </a:ext>
            </a:extLst>
          </p:cNvPr>
          <p:cNvPicPr>
            <a:picLocks noChangeAspect="1"/>
          </p:cNvPicPr>
          <p:nvPr/>
        </p:nvPicPr>
        <p:blipFill rotWithShape="1">
          <a:blip r:embed="rId2"/>
          <a:srcRect r="-2" b="-2"/>
          <a:stretch/>
        </p:blipFill>
        <p:spPr>
          <a:xfrm>
            <a:off x="774091" y="603619"/>
            <a:ext cx="4695280" cy="469528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0" name="Freeform: Shape 19">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8477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5888AB8-56C0-4C57-90D1-44C471F21012}"/>
              </a:ext>
            </a:extLst>
          </p:cNvPr>
          <p:cNvSpPr txBox="1"/>
          <p:nvPr/>
        </p:nvSpPr>
        <p:spPr>
          <a:xfrm>
            <a:off x="1005477" y="245610"/>
            <a:ext cx="4867275" cy="4708981"/>
          </a:xfrm>
          <a:prstGeom prst="rect">
            <a:avLst/>
          </a:prstGeom>
          <a:noFill/>
        </p:spPr>
        <p:txBody>
          <a:bodyPr wrap="square" rtlCol="0">
            <a:spAutoFit/>
          </a:bodyPr>
          <a:lstStyle/>
          <a:p>
            <a:pPr marL="914400" indent="-914400">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mend</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silk</a:t>
            </a:r>
          </a:p>
          <a:p>
            <a:pPr marL="914400" indent="-914400">
              <a:buFontTx/>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bear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tear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pear</a:t>
            </a:r>
            <a:endParaRPr kumimoji="1" lang="ja-JP" altLang="en-US" sz="6000" b="1" dirty="0">
              <a:latin typeface="Cavolini" panose="03000502040302020204" pitchFamily="66" charset="0"/>
              <a:ea typeface="メイリオ" panose="020B0604030504040204" pitchFamily="50" charset="-128"/>
              <a:cs typeface="Cavolini" panose="03000502040302020204" pitchFamily="66" charset="0"/>
            </a:endParaRPr>
          </a:p>
        </p:txBody>
      </p:sp>
      <p:sp>
        <p:nvSpPr>
          <p:cNvPr id="6" name="テキスト ボックス 5">
            <a:extLst>
              <a:ext uri="{FF2B5EF4-FFF2-40B4-BE49-F238E27FC236}">
                <a16:creationId xmlns:a16="http://schemas.microsoft.com/office/drawing/2014/main" id="{A6493B8D-674E-4937-9D32-6429492A9945}"/>
              </a:ext>
            </a:extLst>
          </p:cNvPr>
          <p:cNvSpPr txBox="1"/>
          <p:nvPr/>
        </p:nvSpPr>
        <p:spPr>
          <a:xfrm>
            <a:off x="5693228" y="60944"/>
            <a:ext cx="6243048" cy="3046988"/>
          </a:xfrm>
          <a:prstGeom prst="rect">
            <a:avLst/>
          </a:prstGeom>
          <a:noFill/>
        </p:spPr>
        <p:txBody>
          <a:bodyPr wrap="square" rtlCol="0">
            <a:spAutoFit/>
          </a:bodyPr>
          <a:lstStyle/>
          <a:p>
            <a:r>
              <a:rPr lang="en-US" altLang="ja-JP" sz="7200" dirty="0">
                <a:latin typeface="Cavolini" panose="03000502040302020204" pitchFamily="66" charset="0"/>
                <a:ea typeface="メイリオ" panose="020B0604030504040204" pitchFamily="50" charset="-128"/>
                <a:cs typeface="Cavolini" panose="03000502040302020204" pitchFamily="66" charset="0"/>
              </a:rPr>
              <a:t> </a:t>
            </a:r>
            <a:r>
              <a:rPr lang="en-US" altLang="ja-JP" sz="6000" b="1" dirty="0">
                <a:latin typeface="Cavolini" panose="03000502040302020204" pitchFamily="66" charset="0"/>
                <a:ea typeface="メイリオ" panose="020B0604030504040204" pitchFamily="50" charset="-128"/>
                <a:cs typeface="Cavolini" panose="03000502040302020204" pitchFamily="66" charset="0"/>
              </a:rPr>
              <a:t>6. wear</a:t>
            </a:r>
          </a:p>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7. swear</a:t>
            </a:r>
          </a:p>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8. </a:t>
            </a:r>
            <a:r>
              <a:rPr lang="en-US" altLang="ja-JP" sz="6000" b="1" dirty="0">
                <a:latin typeface="Cavolini" panose="03000502040302020204" pitchFamily="66" charset="0"/>
                <a:ea typeface="メイリオ" panose="020B0604030504040204" pitchFamily="50" charset="-128"/>
                <a:cs typeface="Cavolini" panose="03000502040302020204" pitchFamily="66" charset="0"/>
              </a:rPr>
              <a:t>underwear</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p:txBody>
      </p:sp>
    </p:spTree>
    <p:extLst>
      <p:ext uri="{BB962C8B-B14F-4D97-AF65-F5344CB8AC3E}">
        <p14:creationId xmlns:p14="http://schemas.microsoft.com/office/powerpoint/2010/main" val="353400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5888AB8-56C0-4C57-90D1-44C471F21012}"/>
              </a:ext>
            </a:extLst>
          </p:cNvPr>
          <p:cNvSpPr txBox="1"/>
          <p:nvPr/>
        </p:nvSpPr>
        <p:spPr>
          <a:xfrm>
            <a:off x="1005477" y="245610"/>
            <a:ext cx="4867275" cy="4708981"/>
          </a:xfrm>
          <a:prstGeom prst="rect">
            <a:avLst/>
          </a:prstGeom>
          <a:noFill/>
        </p:spPr>
        <p:txBody>
          <a:bodyPr wrap="square" rtlCol="0">
            <a:spAutoFit/>
          </a:bodyPr>
          <a:lstStyle/>
          <a:p>
            <a:pPr marL="914400" indent="-914400">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mend</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silk</a:t>
            </a:r>
          </a:p>
          <a:p>
            <a:pPr marL="914400" indent="-914400">
              <a:buFontTx/>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bear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tear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pear</a:t>
            </a:r>
            <a:endParaRPr kumimoji="1" lang="ja-JP" altLang="en-US" sz="6000" b="1" dirty="0">
              <a:latin typeface="Cavolini" panose="03000502040302020204" pitchFamily="66" charset="0"/>
              <a:ea typeface="メイリオ" panose="020B0604030504040204" pitchFamily="50" charset="-128"/>
              <a:cs typeface="Cavolini" panose="03000502040302020204" pitchFamily="66" charset="0"/>
            </a:endParaRPr>
          </a:p>
        </p:txBody>
      </p:sp>
      <p:sp>
        <p:nvSpPr>
          <p:cNvPr id="6" name="テキスト ボックス 5">
            <a:extLst>
              <a:ext uri="{FF2B5EF4-FFF2-40B4-BE49-F238E27FC236}">
                <a16:creationId xmlns:a16="http://schemas.microsoft.com/office/drawing/2014/main" id="{A6493B8D-674E-4937-9D32-6429492A9945}"/>
              </a:ext>
            </a:extLst>
          </p:cNvPr>
          <p:cNvSpPr txBox="1"/>
          <p:nvPr/>
        </p:nvSpPr>
        <p:spPr>
          <a:xfrm>
            <a:off x="5693228" y="60944"/>
            <a:ext cx="6243048" cy="3970318"/>
          </a:xfrm>
          <a:prstGeom prst="rect">
            <a:avLst/>
          </a:prstGeom>
          <a:noFill/>
        </p:spPr>
        <p:txBody>
          <a:bodyPr wrap="square" rtlCol="0">
            <a:spAutoFit/>
          </a:bodyPr>
          <a:lstStyle/>
          <a:p>
            <a:r>
              <a:rPr lang="en-US" altLang="ja-JP" sz="7200" dirty="0">
                <a:latin typeface="Cavolini" panose="03000502040302020204" pitchFamily="66" charset="0"/>
                <a:ea typeface="メイリオ" panose="020B0604030504040204" pitchFamily="50" charset="-128"/>
                <a:cs typeface="Cavolini" panose="03000502040302020204" pitchFamily="66" charset="0"/>
              </a:rPr>
              <a:t> </a:t>
            </a:r>
            <a:r>
              <a:rPr lang="en-US" altLang="ja-JP" sz="6000" b="1" dirty="0">
                <a:latin typeface="Cavolini" panose="03000502040302020204" pitchFamily="66" charset="0"/>
                <a:ea typeface="メイリオ" panose="020B0604030504040204" pitchFamily="50" charset="-128"/>
                <a:cs typeface="Cavolini" panose="03000502040302020204" pitchFamily="66" charset="0"/>
              </a:rPr>
              <a:t>6. wear</a:t>
            </a:r>
          </a:p>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7. swear</a:t>
            </a:r>
          </a:p>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8. </a:t>
            </a:r>
            <a:r>
              <a:rPr lang="en-US" altLang="ja-JP" sz="6000" b="1" dirty="0">
                <a:latin typeface="Cavolini" panose="03000502040302020204" pitchFamily="66" charset="0"/>
                <a:ea typeface="メイリオ" panose="020B0604030504040204" pitchFamily="50" charset="-128"/>
                <a:cs typeface="Cavolini" panose="03000502040302020204" pitchFamily="66" charset="0"/>
              </a:rPr>
              <a:t>underwear</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9. </a:t>
            </a:r>
            <a:r>
              <a:rPr lang="en-US" altLang="ja-JP" sz="6000" b="1" dirty="0">
                <a:latin typeface="Cavolini" panose="03000502040302020204" pitchFamily="66" charset="0"/>
                <a:ea typeface="メイリオ" panose="020B0604030504040204" pitchFamily="50" charset="-128"/>
                <a:cs typeface="Cavolini" panose="03000502040302020204" pitchFamily="66" charset="0"/>
              </a:rPr>
              <a:t>weight</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p:txBody>
      </p:sp>
    </p:spTree>
    <p:extLst>
      <p:ext uri="{BB962C8B-B14F-4D97-AF65-F5344CB8AC3E}">
        <p14:creationId xmlns:p14="http://schemas.microsoft.com/office/powerpoint/2010/main" val="3777616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5888AB8-56C0-4C57-90D1-44C471F21012}"/>
              </a:ext>
            </a:extLst>
          </p:cNvPr>
          <p:cNvSpPr txBox="1"/>
          <p:nvPr/>
        </p:nvSpPr>
        <p:spPr>
          <a:xfrm>
            <a:off x="1005477" y="245610"/>
            <a:ext cx="4867275" cy="4708981"/>
          </a:xfrm>
          <a:prstGeom prst="rect">
            <a:avLst/>
          </a:prstGeom>
          <a:noFill/>
        </p:spPr>
        <p:txBody>
          <a:bodyPr wrap="square" rtlCol="0">
            <a:spAutoFit/>
          </a:bodyPr>
          <a:lstStyle/>
          <a:p>
            <a:pPr marL="914400" indent="-914400">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mend</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silk</a:t>
            </a:r>
          </a:p>
          <a:p>
            <a:pPr marL="914400" indent="-914400">
              <a:buFontTx/>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bear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tear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pear</a:t>
            </a:r>
            <a:endParaRPr kumimoji="1" lang="ja-JP" altLang="en-US" sz="6000" b="1" dirty="0">
              <a:latin typeface="Cavolini" panose="03000502040302020204" pitchFamily="66" charset="0"/>
              <a:ea typeface="メイリオ" panose="020B0604030504040204" pitchFamily="50" charset="-128"/>
              <a:cs typeface="Cavolini" panose="03000502040302020204" pitchFamily="66" charset="0"/>
            </a:endParaRPr>
          </a:p>
        </p:txBody>
      </p:sp>
      <p:sp>
        <p:nvSpPr>
          <p:cNvPr id="6" name="テキスト ボックス 5">
            <a:extLst>
              <a:ext uri="{FF2B5EF4-FFF2-40B4-BE49-F238E27FC236}">
                <a16:creationId xmlns:a16="http://schemas.microsoft.com/office/drawing/2014/main" id="{A6493B8D-674E-4937-9D32-6429492A9945}"/>
              </a:ext>
            </a:extLst>
          </p:cNvPr>
          <p:cNvSpPr txBox="1"/>
          <p:nvPr/>
        </p:nvSpPr>
        <p:spPr>
          <a:xfrm>
            <a:off x="5693228" y="60944"/>
            <a:ext cx="6243048" cy="4893647"/>
          </a:xfrm>
          <a:prstGeom prst="rect">
            <a:avLst/>
          </a:prstGeom>
          <a:noFill/>
        </p:spPr>
        <p:txBody>
          <a:bodyPr wrap="square" rtlCol="0">
            <a:spAutoFit/>
          </a:bodyPr>
          <a:lstStyle/>
          <a:p>
            <a:r>
              <a:rPr lang="en-US" altLang="ja-JP" sz="7200" dirty="0">
                <a:latin typeface="Cavolini" panose="03000502040302020204" pitchFamily="66" charset="0"/>
                <a:ea typeface="メイリオ" panose="020B0604030504040204" pitchFamily="50" charset="-128"/>
                <a:cs typeface="Cavolini" panose="03000502040302020204" pitchFamily="66" charset="0"/>
              </a:rPr>
              <a:t> </a:t>
            </a:r>
            <a:r>
              <a:rPr lang="en-US" altLang="ja-JP" sz="6000" b="1" dirty="0">
                <a:latin typeface="Cavolini" panose="03000502040302020204" pitchFamily="66" charset="0"/>
                <a:ea typeface="メイリオ" panose="020B0604030504040204" pitchFamily="50" charset="-128"/>
                <a:cs typeface="Cavolini" panose="03000502040302020204" pitchFamily="66" charset="0"/>
              </a:rPr>
              <a:t>6. wear</a:t>
            </a:r>
          </a:p>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7. swear</a:t>
            </a:r>
          </a:p>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8. </a:t>
            </a:r>
            <a:r>
              <a:rPr lang="en-US" altLang="ja-JP" sz="6000" b="1" dirty="0">
                <a:latin typeface="Cavolini" panose="03000502040302020204" pitchFamily="66" charset="0"/>
                <a:ea typeface="メイリオ" panose="020B0604030504040204" pitchFamily="50" charset="-128"/>
                <a:cs typeface="Cavolini" panose="03000502040302020204" pitchFamily="66" charset="0"/>
              </a:rPr>
              <a:t>underwear</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9. </a:t>
            </a:r>
            <a:r>
              <a:rPr lang="en-US" altLang="ja-JP" sz="6000" b="1" dirty="0">
                <a:latin typeface="Cavolini" panose="03000502040302020204" pitchFamily="66" charset="0"/>
                <a:ea typeface="メイリオ" panose="020B0604030504040204" pitchFamily="50" charset="-128"/>
                <a:cs typeface="Cavolini" panose="03000502040302020204" pitchFamily="66" charset="0"/>
              </a:rPr>
              <a:t>weight</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a:p>
            <a:r>
              <a:rPr lang="en-US" altLang="ja-JP" sz="6000" b="1" dirty="0">
                <a:latin typeface="Cavolini" panose="03000502040302020204" pitchFamily="66" charset="0"/>
                <a:ea typeface="メイリオ" panose="020B0604030504040204" pitchFamily="50" charset="-128"/>
                <a:cs typeface="Cavolini" panose="03000502040302020204" pitchFamily="66" charset="0"/>
              </a:rPr>
              <a:t>10. volume</a:t>
            </a:r>
            <a:endParaRPr kumimoji="1" lang="ja-JP" altLang="en-US" sz="6000" b="1" dirty="0">
              <a:latin typeface="Cavolini" panose="03000502040302020204" pitchFamily="66" charset="0"/>
              <a:ea typeface="メイリオ" panose="020B0604030504040204" pitchFamily="50" charset="-128"/>
              <a:cs typeface="Cavolini" panose="03000502040302020204" pitchFamily="66" charset="0"/>
            </a:endParaRPr>
          </a:p>
        </p:txBody>
      </p:sp>
    </p:spTree>
    <p:extLst>
      <p:ext uri="{BB962C8B-B14F-4D97-AF65-F5344CB8AC3E}">
        <p14:creationId xmlns:p14="http://schemas.microsoft.com/office/powerpoint/2010/main" val="389708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1A99871-A1FC-4D02-96AA-952444E85D64}"/>
              </a:ext>
            </a:extLst>
          </p:cNvPr>
          <p:cNvSpPr txBox="1"/>
          <p:nvPr/>
        </p:nvSpPr>
        <p:spPr>
          <a:xfrm>
            <a:off x="6596741" y="1179440"/>
            <a:ext cx="6379029" cy="288911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altLang="ja-JP" sz="5400" b="1" dirty="0">
                <a:latin typeface="Cavolini" panose="03000502040302020204" pitchFamily="66" charset="0"/>
                <a:ea typeface="+mj-ea"/>
                <a:cs typeface="Cavolini" panose="03000502040302020204" pitchFamily="66" charset="0"/>
              </a:rPr>
              <a:t>Let’s review</a:t>
            </a:r>
          </a:p>
          <a:p>
            <a:pPr>
              <a:lnSpc>
                <a:spcPct val="90000"/>
              </a:lnSpc>
              <a:spcBef>
                <a:spcPct val="0"/>
              </a:spcBef>
              <a:spcAft>
                <a:spcPts val="600"/>
              </a:spcAft>
            </a:pPr>
            <a:r>
              <a:rPr lang="en-US" altLang="ja-JP" sz="5400" b="1" dirty="0">
                <a:latin typeface="Cavolini" panose="03000502040302020204" pitchFamily="66" charset="0"/>
                <a:ea typeface="+mj-ea"/>
                <a:cs typeface="Cavolini" panose="03000502040302020204" pitchFamily="66" charset="0"/>
              </a:rPr>
              <a:t>Apostrophe&lt;s&gt;</a:t>
            </a: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図 1">
            <a:extLst>
              <a:ext uri="{FF2B5EF4-FFF2-40B4-BE49-F238E27FC236}">
                <a16:creationId xmlns:a16="http://schemas.microsoft.com/office/drawing/2014/main" id="{50BCA335-C2A4-4F43-AE0E-A794F9D7C3E2}"/>
              </a:ext>
            </a:extLst>
          </p:cNvPr>
          <p:cNvPicPr>
            <a:picLocks noChangeAspect="1"/>
          </p:cNvPicPr>
          <p:nvPr/>
        </p:nvPicPr>
        <p:blipFill rotWithShape="1">
          <a:blip r:embed="rId2"/>
          <a:srcRect l="2669"/>
          <a:stretch/>
        </p:blipFill>
        <p:spPr>
          <a:xfrm>
            <a:off x="0" y="0"/>
            <a:ext cx="5338354" cy="6077285"/>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7283159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C7FE6A6-F69D-4830-A111-8BF194FCB1E4}"/>
              </a:ext>
            </a:extLst>
          </p:cNvPr>
          <p:cNvSpPr txBox="1"/>
          <p:nvPr/>
        </p:nvSpPr>
        <p:spPr>
          <a:xfrm>
            <a:off x="163284" y="119742"/>
            <a:ext cx="11625943" cy="400110"/>
          </a:xfrm>
          <a:prstGeom prst="rect">
            <a:avLst/>
          </a:prstGeom>
          <a:noFill/>
        </p:spPr>
        <p:txBody>
          <a:bodyPr wrap="square" rtlCol="0">
            <a:spAutoFit/>
          </a:bodyPr>
          <a:lstStyle/>
          <a:p>
            <a:r>
              <a:rPr kumimoji="1" lang="en-US" altLang="ja-JP" sz="2000" dirty="0">
                <a:latin typeface="Cavolini" panose="03000502040302020204" pitchFamily="66" charset="0"/>
                <a:cs typeface="Cavolini" panose="03000502040302020204" pitchFamily="66" charset="0"/>
              </a:rPr>
              <a:t>What are these things and whose are they?</a:t>
            </a:r>
            <a:endParaRPr kumimoji="1" lang="ja-JP" altLang="en-US" sz="2000"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122A3BC2-FC75-43BB-A79F-69DE513AA149}"/>
              </a:ext>
            </a:extLst>
          </p:cNvPr>
          <p:cNvSpPr txBox="1"/>
          <p:nvPr/>
        </p:nvSpPr>
        <p:spPr>
          <a:xfrm>
            <a:off x="174170" y="2790648"/>
            <a:ext cx="11843659" cy="400110"/>
          </a:xfrm>
          <a:prstGeom prst="rect">
            <a:avLst/>
          </a:prstGeom>
          <a:noFill/>
        </p:spPr>
        <p:txBody>
          <a:bodyPr wrap="square" rtlCol="0">
            <a:spAutoFit/>
          </a:bodyPr>
          <a:lstStyle/>
          <a:p>
            <a:r>
              <a:rPr kumimoji="1" lang="en-US" altLang="ja-JP" sz="2000" dirty="0">
                <a:latin typeface="Cavolini" panose="03000502040302020204" pitchFamily="66" charset="0"/>
                <a:cs typeface="Cavolini" panose="03000502040302020204" pitchFamily="66" charset="0"/>
              </a:rPr>
              <a:t>There is an apostrophe &lt;s&gt; missing from each of these sentences.  Write them in.</a:t>
            </a:r>
            <a:endParaRPr kumimoji="1" lang="ja-JP" altLang="en-US" sz="2000"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2170D260-6724-4DE7-A1B0-00B839FEF253}"/>
              </a:ext>
            </a:extLst>
          </p:cNvPr>
          <p:cNvSpPr txBox="1"/>
          <p:nvPr/>
        </p:nvSpPr>
        <p:spPr>
          <a:xfrm>
            <a:off x="391884" y="3264471"/>
            <a:ext cx="11800116" cy="1231106"/>
          </a:xfrm>
          <a:prstGeom prst="rect">
            <a:avLst/>
          </a:prstGeom>
          <a:noFill/>
        </p:spPr>
        <p:txBody>
          <a:bodyPr wrap="square" rtlCol="0">
            <a:spAutoFit/>
          </a:bodyPr>
          <a:lstStyle/>
          <a:p>
            <a:r>
              <a:rPr kumimoji="1" lang="en-US" altLang="ja-JP" sz="3200" b="1" dirty="0">
                <a:latin typeface="Cavolini" panose="03000502040302020204" pitchFamily="66" charset="0"/>
                <a:cs typeface="Cavolini" panose="03000502040302020204" pitchFamily="66" charset="0"/>
              </a:rPr>
              <a:t>Bee  went  to  Inky    house  on  Saturday  morning.</a:t>
            </a:r>
          </a:p>
          <a:p>
            <a:endParaRPr kumimoji="1" lang="en-US" altLang="ja-JP" sz="1000" b="1" dirty="0">
              <a:latin typeface="Cavolini" panose="03000502040302020204" pitchFamily="66" charset="0"/>
              <a:cs typeface="Cavolini" panose="03000502040302020204" pitchFamily="66" charset="0"/>
            </a:endParaRPr>
          </a:p>
          <a:p>
            <a:r>
              <a:rPr lang="en-US" altLang="ja-JP" sz="3200" b="1" dirty="0">
                <a:latin typeface="Cavolini" panose="03000502040302020204" pitchFamily="66" charset="0"/>
                <a:cs typeface="Cavolini" panose="03000502040302020204" pitchFamily="66" charset="0"/>
              </a:rPr>
              <a:t>Inky  liked  Bee</a:t>
            </a:r>
            <a:r>
              <a:rPr lang="ja-JP" altLang="en-US" sz="3200" b="1" dirty="0">
                <a:latin typeface="Cavolini" panose="03000502040302020204" pitchFamily="66" charset="0"/>
                <a:cs typeface="Cavolini" panose="03000502040302020204" pitchFamily="66" charset="0"/>
              </a:rPr>
              <a:t>　</a:t>
            </a:r>
            <a:r>
              <a:rPr lang="en-US" altLang="ja-JP" sz="3200" b="1" dirty="0">
                <a:latin typeface="Cavolini" panose="03000502040302020204" pitchFamily="66" charset="0"/>
                <a:cs typeface="Cavolini" panose="03000502040302020204" pitchFamily="66" charset="0"/>
              </a:rPr>
              <a:t>  new  red  boots.</a:t>
            </a:r>
            <a:endParaRPr kumimoji="1" lang="ja-JP" altLang="en-US" sz="32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A1BF6126-B804-41E7-8C12-D669BC85252A}"/>
              </a:ext>
            </a:extLst>
          </p:cNvPr>
          <p:cNvSpPr txBox="1"/>
          <p:nvPr/>
        </p:nvSpPr>
        <p:spPr>
          <a:xfrm>
            <a:off x="163283" y="1835100"/>
            <a:ext cx="3614057" cy="707886"/>
          </a:xfrm>
          <a:prstGeom prst="rect">
            <a:avLst/>
          </a:prstGeom>
          <a:noFill/>
          <a:ln w="28575">
            <a:solidFill>
              <a:schemeClr val="bg1">
                <a:lumMod val="50000"/>
              </a:schemeClr>
            </a:solidFill>
          </a:ln>
        </p:spPr>
        <p:txBody>
          <a:bodyPr wrap="square" rtlCol="0">
            <a:spAutoFit/>
          </a:bodyPr>
          <a:lstStyle/>
          <a:p>
            <a:pPr algn="ctr"/>
            <a:endParaRPr kumimoji="1" lang="ja-JP" altLang="en-US" sz="4000" b="1" dirty="0">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075A52F4-F90F-4C78-82A2-73D482E715C9}"/>
              </a:ext>
            </a:extLst>
          </p:cNvPr>
          <p:cNvSpPr txBox="1"/>
          <p:nvPr/>
        </p:nvSpPr>
        <p:spPr>
          <a:xfrm>
            <a:off x="3861308" y="1855449"/>
            <a:ext cx="4320577" cy="707886"/>
          </a:xfrm>
          <a:prstGeom prst="rect">
            <a:avLst/>
          </a:prstGeom>
          <a:noFill/>
          <a:ln w="28575">
            <a:solidFill>
              <a:schemeClr val="bg1">
                <a:lumMod val="50000"/>
              </a:schemeClr>
            </a:solidFill>
          </a:ln>
        </p:spPr>
        <p:txBody>
          <a:bodyPr wrap="square" rtlCol="0">
            <a:spAutoFit/>
          </a:bodyPr>
          <a:lstStyle/>
          <a:p>
            <a:endParaRPr kumimoji="1" lang="ja-JP" altLang="en-US" sz="4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DD38BFB3-5F02-48D9-982A-C20092794220}"/>
              </a:ext>
            </a:extLst>
          </p:cNvPr>
          <p:cNvSpPr txBox="1"/>
          <p:nvPr/>
        </p:nvSpPr>
        <p:spPr>
          <a:xfrm>
            <a:off x="8276336" y="1855449"/>
            <a:ext cx="3777347" cy="707886"/>
          </a:xfrm>
          <a:prstGeom prst="rect">
            <a:avLst/>
          </a:prstGeom>
          <a:noFill/>
          <a:ln w="28575">
            <a:solidFill>
              <a:schemeClr val="bg1">
                <a:lumMod val="50000"/>
              </a:schemeClr>
            </a:solidFill>
          </a:ln>
        </p:spPr>
        <p:txBody>
          <a:bodyPr wrap="square" rtlCol="0">
            <a:spAutoFit/>
          </a:bodyPr>
          <a:lstStyle/>
          <a:p>
            <a:endParaRPr kumimoji="1" lang="ja-JP" altLang="en-US" sz="4000" b="1" dirty="0">
              <a:latin typeface="Cavolini" panose="03000502040302020204" pitchFamily="66" charset="0"/>
              <a:cs typeface="Cavolini" panose="03000502040302020204" pitchFamily="66" charset="0"/>
            </a:endParaRPr>
          </a:p>
        </p:txBody>
      </p:sp>
      <p:pic>
        <p:nvPicPr>
          <p:cNvPr id="8" name="図 7">
            <a:extLst>
              <a:ext uri="{FF2B5EF4-FFF2-40B4-BE49-F238E27FC236}">
                <a16:creationId xmlns:a16="http://schemas.microsoft.com/office/drawing/2014/main" id="{137AC281-1870-462A-87DD-732CE8FFD559}"/>
              </a:ext>
            </a:extLst>
          </p:cNvPr>
          <p:cNvPicPr>
            <a:picLocks noChangeAspect="1"/>
          </p:cNvPicPr>
          <p:nvPr/>
        </p:nvPicPr>
        <p:blipFill>
          <a:blip r:embed="rId2"/>
          <a:stretch>
            <a:fillRect/>
          </a:stretch>
        </p:blipFill>
        <p:spPr>
          <a:xfrm>
            <a:off x="981429" y="591928"/>
            <a:ext cx="1319351" cy="1146636"/>
          </a:xfrm>
          <a:prstGeom prst="rect">
            <a:avLst/>
          </a:prstGeom>
        </p:spPr>
      </p:pic>
      <p:pic>
        <p:nvPicPr>
          <p:cNvPr id="9" name="図 8">
            <a:extLst>
              <a:ext uri="{FF2B5EF4-FFF2-40B4-BE49-F238E27FC236}">
                <a16:creationId xmlns:a16="http://schemas.microsoft.com/office/drawing/2014/main" id="{9BC012EB-4580-4442-AC39-DA300C29AC6F}"/>
              </a:ext>
            </a:extLst>
          </p:cNvPr>
          <p:cNvPicPr>
            <a:picLocks noChangeAspect="1"/>
          </p:cNvPicPr>
          <p:nvPr/>
        </p:nvPicPr>
        <p:blipFill>
          <a:blip r:embed="rId3"/>
          <a:stretch>
            <a:fillRect/>
          </a:stretch>
        </p:blipFill>
        <p:spPr>
          <a:xfrm>
            <a:off x="6021596" y="586186"/>
            <a:ext cx="1065927" cy="1089269"/>
          </a:xfrm>
          <a:prstGeom prst="rect">
            <a:avLst/>
          </a:prstGeom>
        </p:spPr>
      </p:pic>
      <p:pic>
        <p:nvPicPr>
          <p:cNvPr id="10" name="図 9">
            <a:extLst>
              <a:ext uri="{FF2B5EF4-FFF2-40B4-BE49-F238E27FC236}">
                <a16:creationId xmlns:a16="http://schemas.microsoft.com/office/drawing/2014/main" id="{C3BE9ECB-FEC0-47E3-A0C1-C08E12FCF8AF}"/>
              </a:ext>
            </a:extLst>
          </p:cNvPr>
          <p:cNvPicPr>
            <a:picLocks noChangeAspect="1"/>
          </p:cNvPicPr>
          <p:nvPr/>
        </p:nvPicPr>
        <p:blipFill>
          <a:blip r:embed="rId4"/>
          <a:stretch>
            <a:fillRect/>
          </a:stretch>
        </p:blipFill>
        <p:spPr>
          <a:xfrm>
            <a:off x="9128463" y="587747"/>
            <a:ext cx="1158953" cy="1089269"/>
          </a:xfrm>
          <a:prstGeom prst="rect">
            <a:avLst/>
          </a:prstGeom>
        </p:spPr>
      </p:pic>
      <p:pic>
        <p:nvPicPr>
          <p:cNvPr id="11" name="図 10">
            <a:extLst>
              <a:ext uri="{FF2B5EF4-FFF2-40B4-BE49-F238E27FC236}">
                <a16:creationId xmlns:a16="http://schemas.microsoft.com/office/drawing/2014/main" id="{81DE5F85-DD5E-48AC-8DD2-4395B79BE87D}"/>
              </a:ext>
            </a:extLst>
          </p:cNvPr>
          <p:cNvPicPr>
            <a:picLocks noChangeAspect="1"/>
          </p:cNvPicPr>
          <p:nvPr/>
        </p:nvPicPr>
        <p:blipFill>
          <a:blip r:embed="rId5"/>
          <a:stretch>
            <a:fillRect/>
          </a:stretch>
        </p:blipFill>
        <p:spPr>
          <a:xfrm>
            <a:off x="2467841" y="591928"/>
            <a:ext cx="595698" cy="1008589"/>
          </a:xfrm>
          <a:prstGeom prst="rect">
            <a:avLst/>
          </a:prstGeom>
        </p:spPr>
      </p:pic>
      <p:pic>
        <p:nvPicPr>
          <p:cNvPr id="12" name="図 11">
            <a:extLst>
              <a:ext uri="{FF2B5EF4-FFF2-40B4-BE49-F238E27FC236}">
                <a16:creationId xmlns:a16="http://schemas.microsoft.com/office/drawing/2014/main" id="{8EBAC0CF-4A7D-48FB-9EB5-F9886CC9775B}"/>
              </a:ext>
            </a:extLst>
          </p:cNvPr>
          <p:cNvPicPr>
            <a:picLocks noChangeAspect="1"/>
          </p:cNvPicPr>
          <p:nvPr/>
        </p:nvPicPr>
        <p:blipFill>
          <a:blip r:embed="rId6"/>
          <a:stretch>
            <a:fillRect/>
          </a:stretch>
        </p:blipFill>
        <p:spPr>
          <a:xfrm>
            <a:off x="5253848" y="800183"/>
            <a:ext cx="767748" cy="721599"/>
          </a:xfrm>
          <a:prstGeom prst="rect">
            <a:avLst/>
          </a:prstGeom>
        </p:spPr>
      </p:pic>
      <p:pic>
        <p:nvPicPr>
          <p:cNvPr id="13" name="図 12">
            <a:extLst>
              <a:ext uri="{FF2B5EF4-FFF2-40B4-BE49-F238E27FC236}">
                <a16:creationId xmlns:a16="http://schemas.microsoft.com/office/drawing/2014/main" id="{30A1CE7D-C62C-439B-B1D2-CF5A4281D7D3}"/>
              </a:ext>
            </a:extLst>
          </p:cNvPr>
          <p:cNvPicPr>
            <a:picLocks noChangeAspect="1"/>
          </p:cNvPicPr>
          <p:nvPr/>
        </p:nvPicPr>
        <p:blipFill>
          <a:blip r:embed="rId7"/>
          <a:stretch>
            <a:fillRect/>
          </a:stretch>
        </p:blipFill>
        <p:spPr>
          <a:xfrm>
            <a:off x="10345042" y="802843"/>
            <a:ext cx="987513" cy="535347"/>
          </a:xfrm>
          <a:prstGeom prst="rect">
            <a:avLst/>
          </a:prstGeom>
        </p:spPr>
      </p:pic>
    </p:spTree>
    <p:extLst>
      <p:ext uri="{BB962C8B-B14F-4D97-AF65-F5344CB8AC3E}">
        <p14:creationId xmlns:p14="http://schemas.microsoft.com/office/powerpoint/2010/main" val="6869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C7FE6A6-F69D-4830-A111-8BF194FCB1E4}"/>
              </a:ext>
            </a:extLst>
          </p:cNvPr>
          <p:cNvSpPr txBox="1"/>
          <p:nvPr/>
        </p:nvSpPr>
        <p:spPr>
          <a:xfrm>
            <a:off x="163284" y="119742"/>
            <a:ext cx="11625943" cy="400110"/>
          </a:xfrm>
          <a:prstGeom prst="rect">
            <a:avLst/>
          </a:prstGeom>
          <a:noFill/>
        </p:spPr>
        <p:txBody>
          <a:bodyPr wrap="square" rtlCol="0">
            <a:spAutoFit/>
          </a:bodyPr>
          <a:lstStyle/>
          <a:p>
            <a:r>
              <a:rPr kumimoji="1" lang="en-US" altLang="ja-JP" sz="2000" dirty="0">
                <a:latin typeface="Cavolini" panose="03000502040302020204" pitchFamily="66" charset="0"/>
                <a:cs typeface="Cavolini" panose="03000502040302020204" pitchFamily="66" charset="0"/>
              </a:rPr>
              <a:t>What are these things and whose are they?</a:t>
            </a:r>
            <a:endParaRPr kumimoji="1" lang="ja-JP" altLang="en-US" sz="2000"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122A3BC2-FC75-43BB-A79F-69DE513AA149}"/>
              </a:ext>
            </a:extLst>
          </p:cNvPr>
          <p:cNvSpPr txBox="1"/>
          <p:nvPr/>
        </p:nvSpPr>
        <p:spPr>
          <a:xfrm>
            <a:off x="174170" y="2790648"/>
            <a:ext cx="11843659" cy="400110"/>
          </a:xfrm>
          <a:prstGeom prst="rect">
            <a:avLst/>
          </a:prstGeom>
          <a:noFill/>
        </p:spPr>
        <p:txBody>
          <a:bodyPr wrap="square" rtlCol="0">
            <a:spAutoFit/>
          </a:bodyPr>
          <a:lstStyle/>
          <a:p>
            <a:r>
              <a:rPr kumimoji="1" lang="en-US" altLang="ja-JP" sz="2000" dirty="0">
                <a:latin typeface="Cavolini" panose="03000502040302020204" pitchFamily="66" charset="0"/>
                <a:cs typeface="Cavolini" panose="03000502040302020204" pitchFamily="66" charset="0"/>
              </a:rPr>
              <a:t>There is an apostrophe &lt;s&gt; missing from each of these sentences.  Write them in.</a:t>
            </a:r>
            <a:endParaRPr kumimoji="1" lang="ja-JP" altLang="en-US" sz="2000"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2170D260-6724-4DE7-A1B0-00B839FEF253}"/>
              </a:ext>
            </a:extLst>
          </p:cNvPr>
          <p:cNvSpPr txBox="1"/>
          <p:nvPr/>
        </p:nvSpPr>
        <p:spPr>
          <a:xfrm>
            <a:off x="391884" y="3264471"/>
            <a:ext cx="11800116" cy="1231106"/>
          </a:xfrm>
          <a:prstGeom prst="rect">
            <a:avLst/>
          </a:prstGeom>
          <a:noFill/>
        </p:spPr>
        <p:txBody>
          <a:bodyPr wrap="square" rtlCol="0">
            <a:spAutoFit/>
          </a:bodyPr>
          <a:lstStyle/>
          <a:p>
            <a:r>
              <a:rPr kumimoji="1" lang="en-US" altLang="ja-JP" sz="3200" b="1" dirty="0">
                <a:latin typeface="Cavolini" panose="03000502040302020204" pitchFamily="66" charset="0"/>
                <a:cs typeface="Cavolini" panose="03000502040302020204" pitchFamily="66" charset="0"/>
              </a:rPr>
              <a:t>Bee  went  to  Inky    house  on  Saturday  morning.</a:t>
            </a:r>
          </a:p>
          <a:p>
            <a:endParaRPr kumimoji="1" lang="en-US" altLang="ja-JP" sz="1000" b="1" dirty="0">
              <a:latin typeface="Cavolini" panose="03000502040302020204" pitchFamily="66" charset="0"/>
              <a:cs typeface="Cavolini" panose="03000502040302020204" pitchFamily="66" charset="0"/>
            </a:endParaRPr>
          </a:p>
          <a:p>
            <a:r>
              <a:rPr lang="en-US" altLang="ja-JP" sz="3200" b="1" dirty="0">
                <a:latin typeface="Cavolini" panose="03000502040302020204" pitchFamily="66" charset="0"/>
                <a:cs typeface="Cavolini" panose="03000502040302020204" pitchFamily="66" charset="0"/>
              </a:rPr>
              <a:t>Inky  liked  Bee</a:t>
            </a:r>
            <a:r>
              <a:rPr lang="ja-JP" altLang="en-US" sz="3200" b="1" dirty="0">
                <a:latin typeface="Cavolini" panose="03000502040302020204" pitchFamily="66" charset="0"/>
                <a:cs typeface="Cavolini" panose="03000502040302020204" pitchFamily="66" charset="0"/>
              </a:rPr>
              <a:t>　</a:t>
            </a:r>
            <a:r>
              <a:rPr lang="en-US" altLang="ja-JP" sz="3200" b="1" dirty="0">
                <a:latin typeface="Cavolini" panose="03000502040302020204" pitchFamily="66" charset="0"/>
                <a:cs typeface="Cavolini" panose="03000502040302020204" pitchFamily="66" charset="0"/>
              </a:rPr>
              <a:t>  new  red  boots.</a:t>
            </a:r>
            <a:endParaRPr kumimoji="1" lang="ja-JP" altLang="en-US" sz="32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A1BF6126-B804-41E7-8C12-D669BC85252A}"/>
              </a:ext>
            </a:extLst>
          </p:cNvPr>
          <p:cNvSpPr txBox="1"/>
          <p:nvPr/>
        </p:nvSpPr>
        <p:spPr>
          <a:xfrm>
            <a:off x="163283" y="1835100"/>
            <a:ext cx="3614057" cy="707886"/>
          </a:xfrm>
          <a:prstGeom prst="rect">
            <a:avLst/>
          </a:prstGeom>
          <a:noFill/>
          <a:ln w="28575">
            <a:solidFill>
              <a:schemeClr val="bg1">
                <a:lumMod val="50000"/>
              </a:schemeClr>
            </a:solidFill>
          </a:ln>
        </p:spPr>
        <p:txBody>
          <a:bodyPr wrap="square" rtlCol="0">
            <a:spAutoFit/>
          </a:bodyPr>
          <a:lstStyle/>
          <a:p>
            <a:pPr algn="ctr"/>
            <a:r>
              <a:rPr kumimoji="1" lang="en-US" altLang="ja-JP" sz="4000" b="1" dirty="0" err="1">
                <a:latin typeface="Cavolini" panose="03000502040302020204" pitchFamily="66" charset="0"/>
                <a:cs typeface="Cavolini" panose="03000502040302020204" pitchFamily="66" charset="0"/>
              </a:rPr>
              <a:t>Inky’s</a:t>
            </a:r>
            <a:r>
              <a:rPr kumimoji="1" lang="en-US" altLang="ja-JP" sz="4000" b="1" dirty="0">
                <a:latin typeface="Cavolini" panose="03000502040302020204" pitchFamily="66" charset="0"/>
                <a:cs typeface="Cavolini" panose="03000502040302020204" pitchFamily="66" charset="0"/>
              </a:rPr>
              <a:t> pen</a:t>
            </a:r>
            <a:endParaRPr kumimoji="1" lang="ja-JP" altLang="en-US" sz="4000" b="1" dirty="0">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075A52F4-F90F-4C78-82A2-73D482E715C9}"/>
              </a:ext>
            </a:extLst>
          </p:cNvPr>
          <p:cNvSpPr txBox="1"/>
          <p:nvPr/>
        </p:nvSpPr>
        <p:spPr>
          <a:xfrm>
            <a:off x="3861308" y="1855449"/>
            <a:ext cx="4320577" cy="707886"/>
          </a:xfrm>
          <a:prstGeom prst="rect">
            <a:avLst/>
          </a:prstGeom>
          <a:noFill/>
          <a:ln w="28575">
            <a:solidFill>
              <a:schemeClr val="bg1">
                <a:lumMod val="50000"/>
              </a:schemeClr>
            </a:solidFill>
          </a:ln>
        </p:spPr>
        <p:txBody>
          <a:bodyPr wrap="square" rtlCol="0">
            <a:spAutoFit/>
          </a:bodyPr>
          <a:lstStyle/>
          <a:p>
            <a:endParaRPr kumimoji="1" lang="ja-JP" altLang="en-US" sz="4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DD38BFB3-5F02-48D9-982A-C20092794220}"/>
              </a:ext>
            </a:extLst>
          </p:cNvPr>
          <p:cNvSpPr txBox="1"/>
          <p:nvPr/>
        </p:nvSpPr>
        <p:spPr>
          <a:xfrm>
            <a:off x="8276336" y="1855449"/>
            <a:ext cx="3777347" cy="707886"/>
          </a:xfrm>
          <a:prstGeom prst="rect">
            <a:avLst/>
          </a:prstGeom>
          <a:noFill/>
          <a:ln w="28575">
            <a:solidFill>
              <a:schemeClr val="bg1">
                <a:lumMod val="50000"/>
              </a:schemeClr>
            </a:solidFill>
          </a:ln>
        </p:spPr>
        <p:txBody>
          <a:bodyPr wrap="square" rtlCol="0">
            <a:spAutoFit/>
          </a:bodyPr>
          <a:lstStyle/>
          <a:p>
            <a:endParaRPr kumimoji="1" lang="ja-JP" altLang="en-US" sz="4000" b="1" dirty="0">
              <a:latin typeface="Cavolini" panose="03000502040302020204" pitchFamily="66" charset="0"/>
              <a:cs typeface="Cavolini" panose="03000502040302020204" pitchFamily="66" charset="0"/>
            </a:endParaRPr>
          </a:p>
        </p:txBody>
      </p:sp>
      <p:pic>
        <p:nvPicPr>
          <p:cNvPr id="8" name="図 7">
            <a:extLst>
              <a:ext uri="{FF2B5EF4-FFF2-40B4-BE49-F238E27FC236}">
                <a16:creationId xmlns:a16="http://schemas.microsoft.com/office/drawing/2014/main" id="{137AC281-1870-462A-87DD-732CE8FFD559}"/>
              </a:ext>
            </a:extLst>
          </p:cNvPr>
          <p:cNvPicPr>
            <a:picLocks noChangeAspect="1"/>
          </p:cNvPicPr>
          <p:nvPr/>
        </p:nvPicPr>
        <p:blipFill>
          <a:blip r:embed="rId2"/>
          <a:stretch>
            <a:fillRect/>
          </a:stretch>
        </p:blipFill>
        <p:spPr>
          <a:xfrm>
            <a:off x="981429" y="591928"/>
            <a:ext cx="1319351" cy="1146636"/>
          </a:xfrm>
          <a:prstGeom prst="rect">
            <a:avLst/>
          </a:prstGeom>
        </p:spPr>
      </p:pic>
      <p:pic>
        <p:nvPicPr>
          <p:cNvPr id="9" name="図 8">
            <a:extLst>
              <a:ext uri="{FF2B5EF4-FFF2-40B4-BE49-F238E27FC236}">
                <a16:creationId xmlns:a16="http://schemas.microsoft.com/office/drawing/2014/main" id="{9BC012EB-4580-4442-AC39-DA300C29AC6F}"/>
              </a:ext>
            </a:extLst>
          </p:cNvPr>
          <p:cNvPicPr>
            <a:picLocks noChangeAspect="1"/>
          </p:cNvPicPr>
          <p:nvPr/>
        </p:nvPicPr>
        <p:blipFill>
          <a:blip r:embed="rId3"/>
          <a:stretch>
            <a:fillRect/>
          </a:stretch>
        </p:blipFill>
        <p:spPr>
          <a:xfrm>
            <a:off x="6021596" y="586186"/>
            <a:ext cx="1065927" cy="1089269"/>
          </a:xfrm>
          <a:prstGeom prst="rect">
            <a:avLst/>
          </a:prstGeom>
        </p:spPr>
      </p:pic>
      <p:pic>
        <p:nvPicPr>
          <p:cNvPr id="10" name="図 9">
            <a:extLst>
              <a:ext uri="{FF2B5EF4-FFF2-40B4-BE49-F238E27FC236}">
                <a16:creationId xmlns:a16="http://schemas.microsoft.com/office/drawing/2014/main" id="{C3BE9ECB-FEC0-47E3-A0C1-C08E12FCF8AF}"/>
              </a:ext>
            </a:extLst>
          </p:cNvPr>
          <p:cNvPicPr>
            <a:picLocks noChangeAspect="1"/>
          </p:cNvPicPr>
          <p:nvPr/>
        </p:nvPicPr>
        <p:blipFill>
          <a:blip r:embed="rId4"/>
          <a:stretch>
            <a:fillRect/>
          </a:stretch>
        </p:blipFill>
        <p:spPr>
          <a:xfrm>
            <a:off x="9128463" y="587747"/>
            <a:ext cx="1158953" cy="1089269"/>
          </a:xfrm>
          <a:prstGeom prst="rect">
            <a:avLst/>
          </a:prstGeom>
        </p:spPr>
      </p:pic>
      <p:pic>
        <p:nvPicPr>
          <p:cNvPr id="11" name="図 10">
            <a:extLst>
              <a:ext uri="{FF2B5EF4-FFF2-40B4-BE49-F238E27FC236}">
                <a16:creationId xmlns:a16="http://schemas.microsoft.com/office/drawing/2014/main" id="{81DE5F85-DD5E-48AC-8DD2-4395B79BE87D}"/>
              </a:ext>
            </a:extLst>
          </p:cNvPr>
          <p:cNvPicPr>
            <a:picLocks noChangeAspect="1"/>
          </p:cNvPicPr>
          <p:nvPr/>
        </p:nvPicPr>
        <p:blipFill>
          <a:blip r:embed="rId5"/>
          <a:stretch>
            <a:fillRect/>
          </a:stretch>
        </p:blipFill>
        <p:spPr>
          <a:xfrm>
            <a:off x="2467841" y="591928"/>
            <a:ext cx="595698" cy="1008589"/>
          </a:xfrm>
          <a:prstGeom prst="rect">
            <a:avLst/>
          </a:prstGeom>
        </p:spPr>
      </p:pic>
      <p:pic>
        <p:nvPicPr>
          <p:cNvPr id="12" name="図 11">
            <a:extLst>
              <a:ext uri="{FF2B5EF4-FFF2-40B4-BE49-F238E27FC236}">
                <a16:creationId xmlns:a16="http://schemas.microsoft.com/office/drawing/2014/main" id="{8EBAC0CF-4A7D-48FB-9EB5-F9886CC9775B}"/>
              </a:ext>
            </a:extLst>
          </p:cNvPr>
          <p:cNvPicPr>
            <a:picLocks noChangeAspect="1"/>
          </p:cNvPicPr>
          <p:nvPr/>
        </p:nvPicPr>
        <p:blipFill>
          <a:blip r:embed="rId6"/>
          <a:stretch>
            <a:fillRect/>
          </a:stretch>
        </p:blipFill>
        <p:spPr>
          <a:xfrm>
            <a:off x="5253848" y="800183"/>
            <a:ext cx="767748" cy="721599"/>
          </a:xfrm>
          <a:prstGeom prst="rect">
            <a:avLst/>
          </a:prstGeom>
        </p:spPr>
      </p:pic>
      <p:pic>
        <p:nvPicPr>
          <p:cNvPr id="13" name="図 12">
            <a:extLst>
              <a:ext uri="{FF2B5EF4-FFF2-40B4-BE49-F238E27FC236}">
                <a16:creationId xmlns:a16="http://schemas.microsoft.com/office/drawing/2014/main" id="{30A1CE7D-C62C-439B-B1D2-CF5A4281D7D3}"/>
              </a:ext>
            </a:extLst>
          </p:cNvPr>
          <p:cNvPicPr>
            <a:picLocks noChangeAspect="1"/>
          </p:cNvPicPr>
          <p:nvPr/>
        </p:nvPicPr>
        <p:blipFill>
          <a:blip r:embed="rId7"/>
          <a:stretch>
            <a:fillRect/>
          </a:stretch>
        </p:blipFill>
        <p:spPr>
          <a:xfrm>
            <a:off x="10345042" y="802843"/>
            <a:ext cx="987513" cy="535347"/>
          </a:xfrm>
          <a:prstGeom prst="rect">
            <a:avLst/>
          </a:prstGeom>
        </p:spPr>
      </p:pic>
    </p:spTree>
    <p:extLst>
      <p:ext uri="{BB962C8B-B14F-4D97-AF65-F5344CB8AC3E}">
        <p14:creationId xmlns:p14="http://schemas.microsoft.com/office/powerpoint/2010/main" val="426173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C7FE6A6-F69D-4830-A111-8BF194FCB1E4}"/>
              </a:ext>
            </a:extLst>
          </p:cNvPr>
          <p:cNvSpPr txBox="1"/>
          <p:nvPr/>
        </p:nvSpPr>
        <p:spPr>
          <a:xfrm>
            <a:off x="163284" y="119742"/>
            <a:ext cx="11625943" cy="400110"/>
          </a:xfrm>
          <a:prstGeom prst="rect">
            <a:avLst/>
          </a:prstGeom>
          <a:noFill/>
        </p:spPr>
        <p:txBody>
          <a:bodyPr wrap="square" rtlCol="0">
            <a:spAutoFit/>
          </a:bodyPr>
          <a:lstStyle/>
          <a:p>
            <a:r>
              <a:rPr kumimoji="1" lang="en-US" altLang="ja-JP" sz="2000" dirty="0">
                <a:latin typeface="Cavolini" panose="03000502040302020204" pitchFamily="66" charset="0"/>
                <a:cs typeface="Cavolini" panose="03000502040302020204" pitchFamily="66" charset="0"/>
              </a:rPr>
              <a:t>What are these things and whose are they?</a:t>
            </a:r>
            <a:endParaRPr kumimoji="1" lang="ja-JP" altLang="en-US" sz="2000"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122A3BC2-FC75-43BB-A79F-69DE513AA149}"/>
              </a:ext>
            </a:extLst>
          </p:cNvPr>
          <p:cNvSpPr txBox="1"/>
          <p:nvPr/>
        </p:nvSpPr>
        <p:spPr>
          <a:xfrm>
            <a:off x="174170" y="2790648"/>
            <a:ext cx="11843659" cy="400110"/>
          </a:xfrm>
          <a:prstGeom prst="rect">
            <a:avLst/>
          </a:prstGeom>
          <a:noFill/>
        </p:spPr>
        <p:txBody>
          <a:bodyPr wrap="square" rtlCol="0">
            <a:spAutoFit/>
          </a:bodyPr>
          <a:lstStyle/>
          <a:p>
            <a:r>
              <a:rPr kumimoji="1" lang="en-US" altLang="ja-JP" sz="2000" dirty="0">
                <a:latin typeface="Cavolini" panose="03000502040302020204" pitchFamily="66" charset="0"/>
                <a:cs typeface="Cavolini" panose="03000502040302020204" pitchFamily="66" charset="0"/>
              </a:rPr>
              <a:t>There is an apostrophe &lt;s&gt; missing from each of these sentences.  Write them in.</a:t>
            </a:r>
            <a:endParaRPr kumimoji="1" lang="ja-JP" altLang="en-US" sz="2000"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2170D260-6724-4DE7-A1B0-00B839FEF253}"/>
              </a:ext>
            </a:extLst>
          </p:cNvPr>
          <p:cNvSpPr txBox="1"/>
          <p:nvPr/>
        </p:nvSpPr>
        <p:spPr>
          <a:xfrm>
            <a:off x="391884" y="3264471"/>
            <a:ext cx="11800116" cy="1231106"/>
          </a:xfrm>
          <a:prstGeom prst="rect">
            <a:avLst/>
          </a:prstGeom>
          <a:noFill/>
        </p:spPr>
        <p:txBody>
          <a:bodyPr wrap="square" rtlCol="0">
            <a:spAutoFit/>
          </a:bodyPr>
          <a:lstStyle/>
          <a:p>
            <a:r>
              <a:rPr kumimoji="1" lang="en-US" altLang="ja-JP" sz="3200" b="1" dirty="0">
                <a:latin typeface="Cavolini" panose="03000502040302020204" pitchFamily="66" charset="0"/>
                <a:cs typeface="Cavolini" panose="03000502040302020204" pitchFamily="66" charset="0"/>
              </a:rPr>
              <a:t>Bee  went  to  Inky    house  on  Saturday  morning.</a:t>
            </a:r>
          </a:p>
          <a:p>
            <a:endParaRPr kumimoji="1" lang="en-US" altLang="ja-JP" sz="1000" b="1" dirty="0">
              <a:latin typeface="Cavolini" panose="03000502040302020204" pitchFamily="66" charset="0"/>
              <a:cs typeface="Cavolini" panose="03000502040302020204" pitchFamily="66" charset="0"/>
            </a:endParaRPr>
          </a:p>
          <a:p>
            <a:r>
              <a:rPr lang="en-US" altLang="ja-JP" sz="3200" b="1" dirty="0">
                <a:latin typeface="Cavolini" panose="03000502040302020204" pitchFamily="66" charset="0"/>
                <a:cs typeface="Cavolini" panose="03000502040302020204" pitchFamily="66" charset="0"/>
              </a:rPr>
              <a:t>Inky  liked  Bee</a:t>
            </a:r>
            <a:r>
              <a:rPr lang="ja-JP" altLang="en-US" sz="3200" b="1" dirty="0">
                <a:latin typeface="Cavolini" panose="03000502040302020204" pitchFamily="66" charset="0"/>
                <a:cs typeface="Cavolini" panose="03000502040302020204" pitchFamily="66" charset="0"/>
              </a:rPr>
              <a:t>　</a:t>
            </a:r>
            <a:r>
              <a:rPr lang="en-US" altLang="ja-JP" sz="3200" b="1" dirty="0">
                <a:latin typeface="Cavolini" panose="03000502040302020204" pitchFamily="66" charset="0"/>
                <a:cs typeface="Cavolini" panose="03000502040302020204" pitchFamily="66" charset="0"/>
              </a:rPr>
              <a:t>  new  red  boots.</a:t>
            </a:r>
            <a:endParaRPr kumimoji="1" lang="ja-JP" altLang="en-US" sz="32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A1BF6126-B804-41E7-8C12-D669BC85252A}"/>
              </a:ext>
            </a:extLst>
          </p:cNvPr>
          <p:cNvSpPr txBox="1"/>
          <p:nvPr/>
        </p:nvSpPr>
        <p:spPr>
          <a:xfrm>
            <a:off x="163283" y="1835100"/>
            <a:ext cx="3614057" cy="707886"/>
          </a:xfrm>
          <a:prstGeom prst="rect">
            <a:avLst/>
          </a:prstGeom>
          <a:noFill/>
          <a:ln w="28575">
            <a:solidFill>
              <a:schemeClr val="bg1">
                <a:lumMod val="50000"/>
              </a:schemeClr>
            </a:solidFill>
          </a:ln>
        </p:spPr>
        <p:txBody>
          <a:bodyPr wrap="square" rtlCol="0">
            <a:spAutoFit/>
          </a:bodyPr>
          <a:lstStyle/>
          <a:p>
            <a:pPr algn="ctr"/>
            <a:r>
              <a:rPr kumimoji="1" lang="en-US" altLang="ja-JP" sz="4000" b="1" dirty="0" err="1">
                <a:latin typeface="Cavolini" panose="03000502040302020204" pitchFamily="66" charset="0"/>
                <a:cs typeface="Cavolini" panose="03000502040302020204" pitchFamily="66" charset="0"/>
              </a:rPr>
              <a:t>Inky’s</a:t>
            </a:r>
            <a:r>
              <a:rPr kumimoji="1" lang="en-US" altLang="ja-JP" sz="4000" b="1" dirty="0">
                <a:latin typeface="Cavolini" panose="03000502040302020204" pitchFamily="66" charset="0"/>
                <a:cs typeface="Cavolini" panose="03000502040302020204" pitchFamily="66" charset="0"/>
              </a:rPr>
              <a:t> pen</a:t>
            </a:r>
            <a:endParaRPr kumimoji="1" lang="ja-JP" altLang="en-US" sz="4000" b="1" dirty="0">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075A52F4-F90F-4C78-82A2-73D482E715C9}"/>
              </a:ext>
            </a:extLst>
          </p:cNvPr>
          <p:cNvSpPr txBox="1"/>
          <p:nvPr/>
        </p:nvSpPr>
        <p:spPr>
          <a:xfrm>
            <a:off x="3861308" y="1855449"/>
            <a:ext cx="4320577" cy="707886"/>
          </a:xfrm>
          <a:prstGeom prst="rect">
            <a:avLst/>
          </a:prstGeom>
          <a:noFill/>
          <a:ln w="28575">
            <a:solidFill>
              <a:schemeClr val="bg1">
                <a:lumMod val="50000"/>
              </a:schemeClr>
            </a:solidFill>
          </a:ln>
        </p:spPr>
        <p:txBody>
          <a:bodyPr wrap="square" rtlCol="0">
            <a:spAutoFit/>
          </a:bodyPr>
          <a:lstStyle/>
          <a:p>
            <a:r>
              <a:rPr lang="en-US" altLang="ja-JP" sz="4000" b="1" dirty="0">
                <a:latin typeface="Cavolini" panose="03000502040302020204" pitchFamily="66" charset="0"/>
                <a:cs typeface="Cavolini" panose="03000502040302020204" pitchFamily="66" charset="0"/>
              </a:rPr>
              <a:t>Bee’s umbrella</a:t>
            </a:r>
            <a:endParaRPr kumimoji="1" lang="ja-JP" altLang="en-US" sz="4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DD38BFB3-5F02-48D9-982A-C20092794220}"/>
              </a:ext>
            </a:extLst>
          </p:cNvPr>
          <p:cNvSpPr txBox="1"/>
          <p:nvPr/>
        </p:nvSpPr>
        <p:spPr>
          <a:xfrm>
            <a:off x="8276336" y="1855449"/>
            <a:ext cx="3777347" cy="707886"/>
          </a:xfrm>
          <a:prstGeom prst="rect">
            <a:avLst/>
          </a:prstGeom>
          <a:noFill/>
          <a:ln w="28575">
            <a:solidFill>
              <a:schemeClr val="bg1">
                <a:lumMod val="50000"/>
              </a:schemeClr>
            </a:solidFill>
          </a:ln>
        </p:spPr>
        <p:txBody>
          <a:bodyPr wrap="square" rtlCol="0">
            <a:spAutoFit/>
          </a:bodyPr>
          <a:lstStyle/>
          <a:p>
            <a:endParaRPr kumimoji="1" lang="ja-JP" altLang="en-US" sz="4000" b="1" dirty="0">
              <a:latin typeface="Cavolini" panose="03000502040302020204" pitchFamily="66" charset="0"/>
              <a:cs typeface="Cavolini" panose="03000502040302020204" pitchFamily="66" charset="0"/>
            </a:endParaRPr>
          </a:p>
        </p:txBody>
      </p:sp>
      <p:pic>
        <p:nvPicPr>
          <p:cNvPr id="8" name="図 7">
            <a:extLst>
              <a:ext uri="{FF2B5EF4-FFF2-40B4-BE49-F238E27FC236}">
                <a16:creationId xmlns:a16="http://schemas.microsoft.com/office/drawing/2014/main" id="{137AC281-1870-462A-87DD-732CE8FFD559}"/>
              </a:ext>
            </a:extLst>
          </p:cNvPr>
          <p:cNvPicPr>
            <a:picLocks noChangeAspect="1"/>
          </p:cNvPicPr>
          <p:nvPr/>
        </p:nvPicPr>
        <p:blipFill>
          <a:blip r:embed="rId2"/>
          <a:stretch>
            <a:fillRect/>
          </a:stretch>
        </p:blipFill>
        <p:spPr>
          <a:xfrm>
            <a:off x="981429" y="591928"/>
            <a:ext cx="1319351" cy="1146636"/>
          </a:xfrm>
          <a:prstGeom prst="rect">
            <a:avLst/>
          </a:prstGeom>
        </p:spPr>
      </p:pic>
      <p:pic>
        <p:nvPicPr>
          <p:cNvPr id="9" name="図 8">
            <a:extLst>
              <a:ext uri="{FF2B5EF4-FFF2-40B4-BE49-F238E27FC236}">
                <a16:creationId xmlns:a16="http://schemas.microsoft.com/office/drawing/2014/main" id="{9BC012EB-4580-4442-AC39-DA300C29AC6F}"/>
              </a:ext>
            </a:extLst>
          </p:cNvPr>
          <p:cNvPicPr>
            <a:picLocks noChangeAspect="1"/>
          </p:cNvPicPr>
          <p:nvPr/>
        </p:nvPicPr>
        <p:blipFill>
          <a:blip r:embed="rId3"/>
          <a:stretch>
            <a:fillRect/>
          </a:stretch>
        </p:blipFill>
        <p:spPr>
          <a:xfrm>
            <a:off x="6021596" y="586186"/>
            <a:ext cx="1065927" cy="1089269"/>
          </a:xfrm>
          <a:prstGeom prst="rect">
            <a:avLst/>
          </a:prstGeom>
        </p:spPr>
      </p:pic>
      <p:pic>
        <p:nvPicPr>
          <p:cNvPr id="10" name="図 9">
            <a:extLst>
              <a:ext uri="{FF2B5EF4-FFF2-40B4-BE49-F238E27FC236}">
                <a16:creationId xmlns:a16="http://schemas.microsoft.com/office/drawing/2014/main" id="{C3BE9ECB-FEC0-47E3-A0C1-C08E12FCF8AF}"/>
              </a:ext>
            </a:extLst>
          </p:cNvPr>
          <p:cNvPicPr>
            <a:picLocks noChangeAspect="1"/>
          </p:cNvPicPr>
          <p:nvPr/>
        </p:nvPicPr>
        <p:blipFill>
          <a:blip r:embed="rId4"/>
          <a:stretch>
            <a:fillRect/>
          </a:stretch>
        </p:blipFill>
        <p:spPr>
          <a:xfrm>
            <a:off x="9128463" y="587747"/>
            <a:ext cx="1158953" cy="1089269"/>
          </a:xfrm>
          <a:prstGeom prst="rect">
            <a:avLst/>
          </a:prstGeom>
        </p:spPr>
      </p:pic>
      <p:pic>
        <p:nvPicPr>
          <p:cNvPr id="11" name="図 10">
            <a:extLst>
              <a:ext uri="{FF2B5EF4-FFF2-40B4-BE49-F238E27FC236}">
                <a16:creationId xmlns:a16="http://schemas.microsoft.com/office/drawing/2014/main" id="{81DE5F85-DD5E-48AC-8DD2-4395B79BE87D}"/>
              </a:ext>
            </a:extLst>
          </p:cNvPr>
          <p:cNvPicPr>
            <a:picLocks noChangeAspect="1"/>
          </p:cNvPicPr>
          <p:nvPr/>
        </p:nvPicPr>
        <p:blipFill>
          <a:blip r:embed="rId5"/>
          <a:stretch>
            <a:fillRect/>
          </a:stretch>
        </p:blipFill>
        <p:spPr>
          <a:xfrm>
            <a:off x="2467841" y="591928"/>
            <a:ext cx="595698" cy="1008589"/>
          </a:xfrm>
          <a:prstGeom prst="rect">
            <a:avLst/>
          </a:prstGeom>
        </p:spPr>
      </p:pic>
      <p:pic>
        <p:nvPicPr>
          <p:cNvPr id="12" name="図 11">
            <a:extLst>
              <a:ext uri="{FF2B5EF4-FFF2-40B4-BE49-F238E27FC236}">
                <a16:creationId xmlns:a16="http://schemas.microsoft.com/office/drawing/2014/main" id="{8EBAC0CF-4A7D-48FB-9EB5-F9886CC9775B}"/>
              </a:ext>
            </a:extLst>
          </p:cNvPr>
          <p:cNvPicPr>
            <a:picLocks noChangeAspect="1"/>
          </p:cNvPicPr>
          <p:nvPr/>
        </p:nvPicPr>
        <p:blipFill>
          <a:blip r:embed="rId6"/>
          <a:stretch>
            <a:fillRect/>
          </a:stretch>
        </p:blipFill>
        <p:spPr>
          <a:xfrm>
            <a:off x="5253848" y="800183"/>
            <a:ext cx="767748" cy="721599"/>
          </a:xfrm>
          <a:prstGeom prst="rect">
            <a:avLst/>
          </a:prstGeom>
        </p:spPr>
      </p:pic>
      <p:pic>
        <p:nvPicPr>
          <p:cNvPr id="13" name="図 12">
            <a:extLst>
              <a:ext uri="{FF2B5EF4-FFF2-40B4-BE49-F238E27FC236}">
                <a16:creationId xmlns:a16="http://schemas.microsoft.com/office/drawing/2014/main" id="{30A1CE7D-C62C-439B-B1D2-CF5A4281D7D3}"/>
              </a:ext>
            </a:extLst>
          </p:cNvPr>
          <p:cNvPicPr>
            <a:picLocks noChangeAspect="1"/>
          </p:cNvPicPr>
          <p:nvPr/>
        </p:nvPicPr>
        <p:blipFill>
          <a:blip r:embed="rId7"/>
          <a:stretch>
            <a:fillRect/>
          </a:stretch>
        </p:blipFill>
        <p:spPr>
          <a:xfrm>
            <a:off x="10345042" y="802843"/>
            <a:ext cx="987513" cy="535347"/>
          </a:xfrm>
          <a:prstGeom prst="rect">
            <a:avLst/>
          </a:prstGeom>
        </p:spPr>
      </p:pic>
    </p:spTree>
    <p:extLst>
      <p:ext uri="{BB962C8B-B14F-4D97-AF65-F5344CB8AC3E}">
        <p14:creationId xmlns:p14="http://schemas.microsoft.com/office/powerpoint/2010/main" val="218489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C7FE6A6-F69D-4830-A111-8BF194FCB1E4}"/>
              </a:ext>
            </a:extLst>
          </p:cNvPr>
          <p:cNvSpPr txBox="1"/>
          <p:nvPr/>
        </p:nvSpPr>
        <p:spPr>
          <a:xfrm>
            <a:off x="163284" y="119742"/>
            <a:ext cx="11625943" cy="400110"/>
          </a:xfrm>
          <a:prstGeom prst="rect">
            <a:avLst/>
          </a:prstGeom>
          <a:noFill/>
        </p:spPr>
        <p:txBody>
          <a:bodyPr wrap="square" rtlCol="0">
            <a:spAutoFit/>
          </a:bodyPr>
          <a:lstStyle/>
          <a:p>
            <a:r>
              <a:rPr kumimoji="1" lang="en-US" altLang="ja-JP" sz="2000" dirty="0">
                <a:latin typeface="Cavolini" panose="03000502040302020204" pitchFamily="66" charset="0"/>
                <a:cs typeface="Cavolini" panose="03000502040302020204" pitchFamily="66" charset="0"/>
              </a:rPr>
              <a:t>What are these things and whose are they?</a:t>
            </a:r>
            <a:endParaRPr kumimoji="1" lang="ja-JP" altLang="en-US" sz="2000"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122A3BC2-FC75-43BB-A79F-69DE513AA149}"/>
              </a:ext>
            </a:extLst>
          </p:cNvPr>
          <p:cNvSpPr txBox="1"/>
          <p:nvPr/>
        </p:nvSpPr>
        <p:spPr>
          <a:xfrm>
            <a:off x="174170" y="2790648"/>
            <a:ext cx="11843659" cy="400110"/>
          </a:xfrm>
          <a:prstGeom prst="rect">
            <a:avLst/>
          </a:prstGeom>
          <a:noFill/>
        </p:spPr>
        <p:txBody>
          <a:bodyPr wrap="square" rtlCol="0">
            <a:spAutoFit/>
          </a:bodyPr>
          <a:lstStyle/>
          <a:p>
            <a:r>
              <a:rPr kumimoji="1" lang="en-US" altLang="ja-JP" sz="2000" dirty="0">
                <a:latin typeface="Cavolini" panose="03000502040302020204" pitchFamily="66" charset="0"/>
                <a:cs typeface="Cavolini" panose="03000502040302020204" pitchFamily="66" charset="0"/>
              </a:rPr>
              <a:t>There is an apostrophe &lt;s&gt; missing from each of these sentences.  Write them in.</a:t>
            </a:r>
            <a:endParaRPr kumimoji="1" lang="ja-JP" altLang="en-US" sz="2000"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2170D260-6724-4DE7-A1B0-00B839FEF253}"/>
              </a:ext>
            </a:extLst>
          </p:cNvPr>
          <p:cNvSpPr txBox="1"/>
          <p:nvPr/>
        </p:nvSpPr>
        <p:spPr>
          <a:xfrm>
            <a:off x="391884" y="3264471"/>
            <a:ext cx="11800116" cy="1231106"/>
          </a:xfrm>
          <a:prstGeom prst="rect">
            <a:avLst/>
          </a:prstGeom>
          <a:noFill/>
        </p:spPr>
        <p:txBody>
          <a:bodyPr wrap="square" rtlCol="0">
            <a:spAutoFit/>
          </a:bodyPr>
          <a:lstStyle/>
          <a:p>
            <a:r>
              <a:rPr kumimoji="1" lang="en-US" altLang="ja-JP" sz="3200" b="1" dirty="0">
                <a:latin typeface="Cavolini" panose="03000502040302020204" pitchFamily="66" charset="0"/>
                <a:cs typeface="Cavolini" panose="03000502040302020204" pitchFamily="66" charset="0"/>
              </a:rPr>
              <a:t>Bee  went  to  Inky    house  on  Saturday  morning.</a:t>
            </a:r>
          </a:p>
          <a:p>
            <a:endParaRPr kumimoji="1" lang="en-US" altLang="ja-JP" sz="1000" b="1" dirty="0">
              <a:latin typeface="Cavolini" panose="03000502040302020204" pitchFamily="66" charset="0"/>
              <a:cs typeface="Cavolini" panose="03000502040302020204" pitchFamily="66" charset="0"/>
            </a:endParaRPr>
          </a:p>
          <a:p>
            <a:r>
              <a:rPr lang="en-US" altLang="ja-JP" sz="3200" b="1" dirty="0">
                <a:latin typeface="Cavolini" panose="03000502040302020204" pitchFamily="66" charset="0"/>
                <a:cs typeface="Cavolini" panose="03000502040302020204" pitchFamily="66" charset="0"/>
              </a:rPr>
              <a:t>Inky  liked  Bee</a:t>
            </a:r>
            <a:r>
              <a:rPr lang="ja-JP" altLang="en-US" sz="3200" b="1" dirty="0">
                <a:latin typeface="Cavolini" panose="03000502040302020204" pitchFamily="66" charset="0"/>
                <a:cs typeface="Cavolini" panose="03000502040302020204" pitchFamily="66" charset="0"/>
              </a:rPr>
              <a:t>　</a:t>
            </a:r>
            <a:r>
              <a:rPr lang="en-US" altLang="ja-JP" sz="3200" b="1" dirty="0">
                <a:latin typeface="Cavolini" panose="03000502040302020204" pitchFamily="66" charset="0"/>
                <a:cs typeface="Cavolini" panose="03000502040302020204" pitchFamily="66" charset="0"/>
              </a:rPr>
              <a:t>  new  red  boots.</a:t>
            </a:r>
            <a:endParaRPr kumimoji="1" lang="ja-JP" altLang="en-US" sz="32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A1BF6126-B804-41E7-8C12-D669BC85252A}"/>
              </a:ext>
            </a:extLst>
          </p:cNvPr>
          <p:cNvSpPr txBox="1"/>
          <p:nvPr/>
        </p:nvSpPr>
        <p:spPr>
          <a:xfrm>
            <a:off x="163283" y="1835100"/>
            <a:ext cx="3614057" cy="707886"/>
          </a:xfrm>
          <a:prstGeom prst="rect">
            <a:avLst/>
          </a:prstGeom>
          <a:noFill/>
          <a:ln w="28575">
            <a:solidFill>
              <a:schemeClr val="bg1">
                <a:lumMod val="50000"/>
              </a:schemeClr>
            </a:solidFill>
          </a:ln>
        </p:spPr>
        <p:txBody>
          <a:bodyPr wrap="square" rtlCol="0">
            <a:spAutoFit/>
          </a:bodyPr>
          <a:lstStyle/>
          <a:p>
            <a:pPr algn="ctr"/>
            <a:r>
              <a:rPr kumimoji="1" lang="en-US" altLang="ja-JP" sz="4000" b="1" dirty="0" err="1">
                <a:latin typeface="Cavolini" panose="03000502040302020204" pitchFamily="66" charset="0"/>
                <a:cs typeface="Cavolini" panose="03000502040302020204" pitchFamily="66" charset="0"/>
              </a:rPr>
              <a:t>Inky’s</a:t>
            </a:r>
            <a:r>
              <a:rPr kumimoji="1" lang="en-US" altLang="ja-JP" sz="4000" b="1" dirty="0">
                <a:latin typeface="Cavolini" panose="03000502040302020204" pitchFamily="66" charset="0"/>
                <a:cs typeface="Cavolini" panose="03000502040302020204" pitchFamily="66" charset="0"/>
              </a:rPr>
              <a:t> pen</a:t>
            </a:r>
            <a:endParaRPr kumimoji="1" lang="ja-JP" altLang="en-US" sz="4000" b="1" dirty="0">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075A52F4-F90F-4C78-82A2-73D482E715C9}"/>
              </a:ext>
            </a:extLst>
          </p:cNvPr>
          <p:cNvSpPr txBox="1"/>
          <p:nvPr/>
        </p:nvSpPr>
        <p:spPr>
          <a:xfrm>
            <a:off x="3861308" y="1855449"/>
            <a:ext cx="4320577" cy="707886"/>
          </a:xfrm>
          <a:prstGeom prst="rect">
            <a:avLst/>
          </a:prstGeom>
          <a:noFill/>
          <a:ln w="28575">
            <a:solidFill>
              <a:schemeClr val="bg1">
                <a:lumMod val="50000"/>
              </a:schemeClr>
            </a:solidFill>
          </a:ln>
        </p:spPr>
        <p:txBody>
          <a:bodyPr wrap="square" rtlCol="0">
            <a:spAutoFit/>
          </a:bodyPr>
          <a:lstStyle/>
          <a:p>
            <a:r>
              <a:rPr lang="en-US" altLang="ja-JP" sz="4000" b="1" dirty="0">
                <a:latin typeface="Cavolini" panose="03000502040302020204" pitchFamily="66" charset="0"/>
                <a:cs typeface="Cavolini" panose="03000502040302020204" pitchFamily="66" charset="0"/>
              </a:rPr>
              <a:t>Bee’s umbrella</a:t>
            </a:r>
            <a:endParaRPr kumimoji="1" lang="ja-JP" altLang="en-US" sz="4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DD38BFB3-5F02-48D9-982A-C20092794220}"/>
              </a:ext>
            </a:extLst>
          </p:cNvPr>
          <p:cNvSpPr txBox="1"/>
          <p:nvPr/>
        </p:nvSpPr>
        <p:spPr>
          <a:xfrm>
            <a:off x="8276336" y="1855449"/>
            <a:ext cx="3777347" cy="707886"/>
          </a:xfrm>
          <a:prstGeom prst="rect">
            <a:avLst/>
          </a:prstGeom>
          <a:noFill/>
          <a:ln w="28575">
            <a:solidFill>
              <a:schemeClr val="bg1">
                <a:lumMod val="50000"/>
              </a:schemeClr>
            </a:solidFill>
          </a:ln>
        </p:spPr>
        <p:txBody>
          <a:bodyPr wrap="square" rtlCol="0">
            <a:spAutoFit/>
          </a:bodyPr>
          <a:lstStyle/>
          <a:p>
            <a:r>
              <a:rPr kumimoji="1" lang="en-US" altLang="ja-JP" sz="4000" b="1" dirty="0">
                <a:latin typeface="Cavolini" panose="03000502040302020204" pitchFamily="66" charset="0"/>
                <a:cs typeface="Cavolini" panose="03000502040302020204" pitchFamily="66" charset="0"/>
              </a:rPr>
              <a:t>Snake’s book</a:t>
            </a:r>
            <a:endParaRPr kumimoji="1" lang="ja-JP" altLang="en-US" sz="4000" b="1" dirty="0">
              <a:latin typeface="Cavolini" panose="03000502040302020204" pitchFamily="66" charset="0"/>
              <a:cs typeface="Cavolini" panose="03000502040302020204" pitchFamily="66" charset="0"/>
            </a:endParaRPr>
          </a:p>
        </p:txBody>
      </p:sp>
      <p:pic>
        <p:nvPicPr>
          <p:cNvPr id="8" name="図 7">
            <a:extLst>
              <a:ext uri="{FF2B5EF4-FFF2-40B4-BE49-F238E27FC236}">
                <a16:creationId xmlns:a16="http://schemas.microsoft.com/office/drawing/2014/main" id="{137AC281-1870-462A-87DD-732CE8FFD559}"/>
              </a:ext>
            </a:extLst>
          </p:cNvPr>
          <p:cNvPicPr>
            <a:picLocks noChangeAspect="1"/>
          </p:cNvPicPr>
          <p:nvPr/>
        </p:nvPicPr>
        <p:blipFill>
          <a:blip r:embed="rId2"/>
          <a:stretch>
            <a:fillRect/>
          </a:stretch>
        </p:blipFill>
        <p:spPr>
          <a:xfrm>
            <a:off x="981429" y="591928"/>
            <a:ext cx="1319351" cy="1146636"/>
          </a:xfrm>
          <a:prstGeom prst="rect">
            <a:avLst/>
          </a:prstGeom>
        </p:spPr>
      </p:pic>
      <p:pic>
        <p:nvPicPr>
          <p:cNvPr id="9" name="図 8">
            <a:extLst>
              <a:ext uri="{FF2B5EF4-FFF2-40B4-BE49-F238E27FC236}">
                <a16:creationId xmlns:a16="http://schemas.microsoft.com/office/drawing/2014/main" id="{9BC012EB-4580-4442-AC39-DA300C29AC6F}"/>
              </a:ext>
            </a:extLst>
          </p:cNvPr>
          <p:cNvPicPr>
            <a:picLocks noChangeAspect="1"/>
          </p:cNvPicPr>
          <p:nvPr/>
        </p:nvPicPr>
        <p:blipFill>
          <a:blip r:embed="rId3"/>
          <a:stretch>
            <a:fillRect/>
          </a:stretch>
        </p:blipFill>
        <p:spPr>
          <a:xfrm>
            <a:off x="6021596" y="586186"/>
            <a:ext cx="1065927" cy="1089269"/>
          </a:xfrm>
          <a:prstGeom prst="rect">
            <a:avLst/>
          </a:prstGeom>
        </p:spPr>
      </p:pic>
      <p:pic>
        <p:nvPicPr>
          <p:cNvPr id="10" name="図 9">
            <a:extLst>
              <a:ext uri="{FF2B5EF4-FFF2-40B4-BE49-F238E27FC236}">
                <a16:creationId xmlns:a16="http://schemas.microsoft.com/office/drawing/2014/main" id="{C3BE9ECB-FEC0-47E3-A0C1-C08E12FCF8AF}"/>
              </a:ext>
            </a:extLst>
          </p:cNvPr>
          <p:cNvPicPr>
            <a:picLocks noChangeAspect="1"/>
          </p:cNvPicPr>
          <p:nvPr/>
        </p:nvPicPr>
        <p:blipFill>
          <a:blip r:embed="rId4"/>
          <a:stretch>
            <a:fillRect/>
          </a:stretch>
        </p:blipFill>
        <p:spPr>
          <a:xfrm>
            <a:off x="9128463" y="587747"/>
            <a:ext cx="1158953" cy="1089269"/>
          </a:xfrm>
          <a:prstGeom prst="rect">
            <a:avLst/>
          </a:prstGeom>
        </p:spPr>
      </p:pic>
      <p:pic>
        <p:nvPicPr>
          <p:cNvPr id="11" name="図 10">
            <a:extLst>
              <a:ext uri="{FF2B5EF4-FFF2-40B4-BE49-F238E27FC236}">
                <a16:creationId xmlns:a16="http://schemas.microsoft.com/office/drawing/2014/main" id="{81DE5F85-DD5E-48AC-8DD2-4395B79BE87D}"/>
              </a:ext>
            </a:extLst>
          </p:cNvPr>
          <p:cNvPicPr>
            <a:picLocks noChangeAspect="1"/>
          </p:cNvPicPr>
          <p:nvPr/>
        </p:nvPicPr>
        <p:blipFill>
          <a:blip r:embed="rId5"/>
          <a:stretch>
            <a:fillRect/>
          </a:stretch>
        </p:blipFill>
        <p:spPr>
          <a:xfrm>
            <a:off x="2467841" y="591928"/>
            <a:ext cx="595698" cy="1008589"/>
          </a:xfrm>
          <a:prstGeom prst="rect">
            <a:avLst/>
          </a:prstGeom>
        </p:spPr>
      </p:pic>
      <p:pic>
        <p:nvPicPr>
          <p:cNvPr id="12" name="図 11">
            <a:extLst>
              <a:ext uri="{FF2B5EF4-FFF2-40B4-BE49-F238E27FC236}">
                <a16:creationId xmlns:a16="http://schemas.microsoft.com/office/drawing/2014/main" id="{8EBAC0CF-4A7D-48FB-9EB5-F9886CC9775B}"/>
              </a:ext>
            </a:extLst>
          </p:cNvPr>
          <p:cNvPicPr>
            <a:picLocks noChangeAspect="1"/>
          </p:cNvPicPr>
          <p:nvPr/>
        </p:nvPicPr>
        <p:blipFill>
          <a:blip r:embed="rId6"/>
          <a:stretch>
            <a:fillRect/>
          </a:stretch>
        </p:blipFill>
        <p:spPr>
          <a:xfrm>
            <a:off x="5253848" y="800183"/>
            <a:ext cx="767748" cy="721599"/>
          </a:xfrm>
          <a:prstGeom prst="rect">
            <a:avLst/>
          </a:prstGeom>
        </p:spPr>
      </p:pic>
      <p:pic>
        <p:nvPicPr>
          <p:cNvPr id="13" name="図 12">
            <a:extLst>
              <a:ext uri="{FF2B5EF4-FFF2-40B4-BE49-F238E27FC236}">
                <a16:creationId xmlns:a16="http://schemas.microsoft.com/office/drawing/2014/main" id="{30A1CE7D-C62C-439B-B1D2-CF5A4281D7D3}"/>
              </a:ext>
            </a:extLst>
          </p:cNvPr>
          <p:cNvPicPr>
            <a:picLocks noChangeAspect="1"/>
          </p:cNvPicPr>
          <p:nvPr/>
        </p:nvPicPr>
        <p:blipFill>
          <a:blip r:embed="rId7"/>
          <a:stretch>
            <a:fillRect/>
          </a:stretch>
        </p:blipFill>
        <p:spPr>
          <a:xfrm>
            <a:off x="10345042" y="802843"/>
            <a:ext cx="987513" cy="535347"/>
          </a:xfrm>
          <a:prstGeom prst="rect">
            <a:avLst/>
          </a:prstGeom>
        </p:spPr>
      </p:pic>
    </p:spTree>
    <p:extLst>
      <p:ext uri="{BB962C8B-B14F-4D97-AF65-F5344CB8AC3E}">
        <p14:creationId xmlns:p14="http://schemas.microsoft.com/office/powerpoint/2010/main" val="821317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C7FE6A6-F69D-4830-A111-8BF194FCB1E4}"/>
              </a:ext>
            </a:extLst>
          </p:cNvPr>
          <p:cNvSpPr txBox="1"/>
          <p:nvPr/>
        </p:nvSpPr>
        <p:spPr>
          <a:xfrm>
            <a:off x="163284" y="119742"/>
            <a:ext cx="11625943" cy="400110"/>
          </a:xfrm>
          <a:prstGeom prst="rect">
            <a:avLst/>
          </a:prstGeom>
          <a:noFill/>
        </p:spPr>
        <p:txBody>
          <a:bodyPr wrap="square" rtlCol="0">
            <a:spAutoFit/>
          </a:bodyPr>
          <a:lstStyle/>
          <a:p>
            <a:r>
              <a:rPr kumimoji="1" lang="en-US" altLang="ja-JP" sz="2000" dirty="0">
                <a:latin typeface="Cavolini" panose="03000502040302020204" pitchFamily="66" charset="0"/>
                <a:cs typeface="Cavolini" panose="03000502040302020204" pitchFamily="66" charset="0"/>
              </a:rPr>
              <a:t>What are these things and whose are they?</a:t>
            </a:r>
            <a:endParaRPr kumimoji="1" lang="ja-JP" altLang="en-US" sz="2000"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122A3BC2-FC75-43BB-A79F-69DE513AA149}"/>
              </a:ext>
            </a:extLst>
          </p:cNvPr>
          <p:cNvSpPr txBox="1"/>
          <p:nvPr/>
        </p:nvSpPr>
        <p:spPr>
          <a:xfrm>
            <a:off x="174170" y="2790648"/>
            <a:ext cx="11843659" cy="400110"/>
          </a:xfrm>
          <a:prstGeom prst="rect">
            <a:avLst/>
          </a:prstGeom>
          <a:noFill/>
        </p:spPr>
        <p:txBody>
          <a:bodyPr wrap="square" rtlCol="0">
            <a:spAutoFit/>
          </a:bodyPr>
          <a:lstStyle/>
          <a:p>
            <a:r>
              <a:rPr kumimoji="1" lang="en-US" altLang="ja-JP" sz="2000" dirty="0">
                <a:latin typeface="Cavolini" panose="03000502040302020204" pitchFamily="66" charset="0"/>
                <a:cs typeface="Cavolini" panose="03000502040302020204" pitchFamily="66" charset="0"/>
              </a:rPr>
              <a:t>There is an apostrophe &lt;s&gt; missing from each of these sentences.  Write them in.</a:t>
            </a:r>
            <a:endParaRPr kumimoji="1" lang="ja-JP" altLang="en-US" sz="2000"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2170D260-6724-4DE7-A1B0-00B839FEF253}"/>
              </a:ext>
            </a:extLst>
          </p:cNvPr>
          <p:cNvSpPr txBox="1"/>
          <p:nvPr/>
        </p:nvSpPr>
        <p:spPr>
          <a:xfrm>
            <a:off x="391884" y="3264471"/>
            <a:ext cx="11800116" cy="1231106"/>
          </a:xfrm>
          <a:prstGeom prst="rect">
            <a:avLst/>
          </a:prstGeom>
          <a:noFill/>
        </p:spPr>
        <p:txBody>
          <a:bodyPr wrap="square" rtlCol="0">
            <a:spAutoFit/>
          </a:bodyPr>
          <a:lstStyle/>
          <a:p>
            <a:r>
              <a:rPr kumimoji="1" lang="en-US" altLang="ja-JP" sz="3200" b="1" dirty="0">
                <a:latin typeface="Cavolini" panose="03000502040302020204" pitchFamily="66" charset="0"/>
                <a:cs typeface="Cavolini" panose="03000502040302020204" pitchFamily="66" charset="0"/>
              </a:rPr>
              <a:t>Bee  went  to  </a:t>
            </a:r>
            <a:r>
              <a:rPr kumimoji="1" lang="en-US" altLang="ja-JP" sz="3200" b="1" dirty="0" err="1">
                <a:latin typeface="Cavolini" panose="03000502040302020204" pitchFamily="66" charset="0"/>
                <a:cs typeface="Cavolini" panose="03000502040302020204" pitchFamily="66" charset="0"/>
              </a:rPr>
              <a:t>Inky</a:t>
            </a:r>
            <a:r>
              <a:rPr kumimoji="1" lang="en-US" altLang="ja-JP" sz="3200" b="1" dirty="0" err="1">
                <a:solidFill>
                  <a:srgbClr val="FF0000"/>
                </a:solidFill>
                <a:latin typeface="Cavolini" panose="03000502040302020204" pitchFamily="66" charset="0"/>
                <a:cs typeface="Cavolini" panose="03000502040302020204" pitchFamily="66" charset="0"/>
              </a:rPr>
              <a:t>’s</a:t>
            </a:r>
            <a:r>
              <a:rPr kumimoji="1" lang="en-US" altLang="ja-JP" sz="3200" b="1" dirty="0">
                <a:latin typeface="Cavolini" panose="03000502040302020204" pitchFamily="66" charset="0"/>
                <a:cs typeface="Cavolini" panose="03000502040302020204" pitchFamily="66" charset="0"/>
              </a:rPr>
              <a:t>  house  on  Saturday  morning.</a:t>
            </a:r>
          </a:p>
          <a:p>
            <a:endParaRPr kumimoji="1" lang="en-US" altLang="ja-JP" sz="1000" b="1" dirty="0">
              <a:latin typeface="Cavolini" panose="03000502040302020204" pitchFamily="66" charset="0"/>
              <a:cs typeface="Cavolini" panose="03000502040302020204" pitchFamily="66" charset="0"/>
            </a:endParaRPr>
          </a:p>
          <a:p>
            <a:r>
              <a:rPr lang="en-US" altLang="ja-JP" sz="3200" b="1" dirty="0">
                <a:latin typeface="Cavolini" panose="03000502040302020204" pitchFamily="66" charset="0"/>
                <a:cs typeface="Cavolini" panose="03000502040302020204" pitchFamily="66" charset="0"/>
              </a:rPr>
              <a:t>Inky  liked  Bee</a:t>
            </a:r>
            <a:r>
              <a:rPr lang="ja-JP" altLang="en-US" sz="3200" b="1" dirty="0">
                <a:latin typeface="Cavolini" panose="03000502040302020204" pitchFamily="66" charset="0"/>
                <a:cs typeface="Cavolini" panose="03000502040302020204" pitchFamily="66" charset="0"/>
              </a:rPr>
              <a:t>　</a:t>
            </a:r>
            <a:r>
              <a:rPr lang="en-US" altLang="ja-JP" sz="3200" b="1" dirty="0">
                <a:latin typeface="Cavolini" panose="03000502040302020204" pitchFamily="66" charset="0"/>
                <a:cs typeface="Cavolini" panose="03000502040302020204" pitchFamily="66" charset="0"/>
              </a:rPr>
              <a:t>  new  red  boots.</a:t>
            </a:r>
            <a:endParaRPr kumimoji="1" lang="ja-JP" altLang="en-US" sz="32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A1BF6126-B804-41E7-8C12-D669BC85252A}"/>
              </a:ext>
            </a:extLst>
          </p:cNvPr>
          <p:cNvSpPr txBox="1"/>
          <p:nvPr/>
        </p:nvSpPr>
        <p:spPr>
          <a:xfrm>
            <a:off x="163283" y="1835100"/>
            <a:ext cx="3614057" cy="707886"/>
          </a:xfrm>
          <a:prstGeom prst="rect">
            <a:avLst/>
          </a:prstGeom>
          <a:noFill/>
          <a:ln w="28575">
            <a:solidFill>
              <a:schemeClr val="bg1">
                <a:lumMod val="50000"/>
              </a:schemeClr>
            </a:solidFill>
          </a:ln>
        </p:spPr>
        <p:txBody>
          <a:bodyPr wrap="square" rtlCol="0">
            <a:spAutoFit/>
          </a:bodyPr>
          <a:lstStyle/>
          <a:p>
            <a:pPr algn="ctr"/>
            <a:r>
              <a:rPr kumimoji="1" lang="en-US" altLang="ja-JP" sz="4000" b="1" dirty="0" err="1">
                <a:latin typeface="Cavolini" panose="03000502040302020204" pitchFamily="66" charset="0"/>
                <a:cs typeface="Cavolini" panose="03000502040302020204" pitchFamily="66" charset="0"/>
              </a:rPr>
              <a:t>Inky’s</a:t>
            </a:r>
            <a:r>
              <a:rPr kumimoji="1" lang="en-US" altLang="ja-JP" sz="4000" b="1" dirty="0">
                <a:latin typeface="Cavolini" panose="03000502040302020204" pitchFamily="66" charset="0"/>
                <a:cs typeface="Cavolini" panose="03000502040302020204" pitchFamily="66" charset="0"/>
              </a:rPr>
              <a:t> pen</a:t>
            </a:r>
            <a:endParaRPr kumimoji="1" lang="ja-JP" altLang="en-US" sz="4000" b="1" dirty="0">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075A52F4-F90F-4C78-82A2-73D482E715C9}"/>
              </a:ext>
            </a:extLst>
          </p:cNvPr>
          <p:cNvSpPr txBox="1"/>
          <p:nvPr/>
        </p:nvSpPr>
        <p:spPr>
          <a:xfrm>
            <a:off x="3861308" y="1855449"/>
            <a:ext cx="4320577" cy="707886"/>
          </a:xfrm>
          <a:prstGeom prst="rect">
            <a:avLst/>
          </a:prstGeom>
          <a:noFill/>
          <a:ln w="28575">
            <a:solidFill>
              <a:schemeClr val="bg1">
                <a:lumMod val="50000"/>
              </a:schemeClr>
            </a:solidFill>
          </a:ln>
        </p:spPr>
        <p:txBody>
          <a:bodyPr wrap="square" rtlCol="0">
            <a:spAutoFit/>
          </a:bodyPr>
          <a:lstStyle/>
          <a:p>
            <a:r>
              <a:rPr lang="en-US" altLang="ja-JP" sz="4000" b="1" dirty="0">
                <a:latin typeface="Cavolini" panose="03000502040302020204" pitchFamily="66" charset="0"/>
                <a:cs typeface="Cavolini" panose="03000502040302020204" pitchFamily="66" charset="0"/>
              </a:rPr>
              <a:t>Bee’s umbrella</a:t>
            </a:r>
            <a:endParaRPr kumimoji="1" lang="ja-JP" altLang="en-US" sz="4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DD38BFB3-5F02-48D9-982A-C20092794220}"/>
              </a:ext>
            </a:extLst>
          </p:cNvPr>
          <p:cNvSpPr txBox="1"/>
          <p:nvPr/>
        </p:nvSpPr>
        <p:spPr>
          <a:xfrm>
            <a:off x="8276336" y="1855449"/>
            <a:ext cx="3777347" cy="707886"/>
          </a:xfrm>
          <a:prstGeom prst="rect">
            <a:avLst/>
          </a:prstGeom>
          <a:noFill/>
          <a:ln w="28575">
            <a:solidFill>
              <a:schemeClr val="bg1">
                <a:lumMod val="50000"/>
              </a:schemeClr>
            </a:solidFill>
          </a:ln>
        </p:spPr>
        <p:txBody>
          <a:bodyPr wrap="square" rtlCol="0">
            <a:spAutoFit/>
          </a:bodyPr>
          <a:lstStyle/>
          <a:p>
            <a:r>
              <a:rPr kumimoji="1" lang="en-US" altLang="ja-JP" sz="4000" b="1" dirty="0">
                <a:latin typeface="Cavolini" panose="03000502040302020204" pitchFamily="66" charset="0"/>
                <a:cs typeface="Cavolini" panose="03000502040302020204" pitchFamily="66" charset="0"/>
              </a:rPr>
              <a:t>Snake’s book</a:t>
            </a:r>
            <a:endParaRPr kumimoji="1" lang="ja-JP" altLang="en-US" sz="4000" b="1" dirty="0">
              <a:latin typeface="Cavolini" panose="03000502040302020204" pitchFamily="66" charset="0"/>
              <a:cs typeface="Cavolini" panose="03000502040302020204" pitchFamily="66" charset="0"/>
            </a:endParaRPr>
          </a:p>
        </p:txBody>
      </p:sp>
      <p:pic>
        <p:nvPicPr>
          <p:cNvPr id="8" name="図 7">
            <a:extLst>
              <a:ext uri="{FF2B5EF4-FFF2-40B4-BE49-F238E27FC236}">
                <a16:creationId xmlns:a16="http://schemas.microsoft.com/office/drawing/2014/main" id="{137AC281-1870-462A-87DD-732CE8FFD559}"/>
              </a:ext>
            </a:extLst>
          </p:cNvPr>
          <p:cNvPicPr>
            <a:picLocks noChangeAspect="1"/>
          </p:cNvPicPr>
          <p:nvPr/>
        </p:nvPicPr>
        <p:blipFill>
          <a:blip r:embed="rId2"/>
          <a:stretch>
            <a:fillRect/>
          </a:stretch>
        </p:blipFill>
        <p:spPr>
          <a:xfrm>
            <a:off x="981429" y="591928"/>
            <a:ext cx="1319351" cy="1146636"/>
          </a:xfrm>
          <a:prstGeom prst="rect">
            <a:avLst/>
          </a:prstGeom>
        </p:spPr>
      </p:pic>
      <p:pic>
        <p:nvPicPr>
          <p:cNvPr id="9" name="図 8">
            <a:extLst>
              <a:ext uri="{FF2B5EF4-FFF2-40B4-BE49-F238E27FC236}">
                <a16:creationId xmlns:a16="http://schemas.microsoft.com/office/drawing/2014/main" id="{9BC012EB-4580-4442-AC39-DA300C29AC6F}"/>
              </a:ext>
            </a:extLst>
          </p:cNvPr>
          <p:cNvPicPr>
            <a:picLocks noChangeAspect="1"/>
          </p:cNvPicPr>
          <p:nvPr/>
        </p:nvPicPr>
        <p:blipFill>
          <a:blip r:embed="rId3"/>
          <a:stretch>
            <a:fillRect/>
          </a:stretch>
        </p:blipFill>
        <p:spPr>
          <a:xfrm>
            <a:off x="6021596" y="586186"/>
            <a:ext cx="1065927" cy="1089269"/>
          </a:xfrm>
          <a:prstGeom prst="rect">
            <a:avLst/>
          </a:prstGeom>
        </p:spPr>
      </p:pic>
      <p:pic>
        <p:nvPicPr>
          <p:cNvPr id="10" name="図 9">
            <a:extLst>
              <a:ext uri="{FF2B5EF4-FFF2-40B4-BE49-F238E27FC236}">
                <a16:creationId xmlns:a16="http://schemas.microsoft.com/office/drawing/2014/main" id="{C3BE9ECB-FEC0-47E3-A0C1-C08E12FCF8AF}"/>
              </a:ext>
            </a:extLst>
          </p:cNvPr>
          <p:cNvPicPr>
            <a:picLocks noChangeAspect="1"/>
          </p:cNvPicPr>
          <p:nvPr/>
        </p:nvPicPr>
        <p:blipFill>
          <a:blip r:embed="rId4"/>
          <a:stretch>
            <a:fillRect/>
          </a:stretch>
        </p:blipFill>
        <p:spPr>
          <a:xfrm>
            <a:off x="9128463" y="587747"/>
            <a:ext cx="1158953" cy="1089269"/>
          </a:xfrm>
          <a:prstGeom prst="rect">
            <a:avLst/>
          </a:prstGeom>
        </p:spPr>
      </p:pic>
      <p:pic>
        <p:nvPicPr>
          <p:cNvPr id="11" name="図 10">
            <a:extLst>
              <a:ext uri="{FF2B5EF4-FFF2-40B4-BE49-F238E27FC236}">
                <a16:creationId xmlns:a16="http://schemas.microsoft.com/office/drawing/2014/main" id="{81DE5F85-DD5E-48AC-8DD2-4395B79BE87D}"/>
              </a:ext>
            </a:extLst>
          </p:cNvPr>
          <p:cNvPicPr>
            <a:picLocks noChangeAspect="1"/>
          </p:cNvPicPr>
          <p:nvPr/>
        </p:nvPicPr>
        <p:blipFill>
          <a:blip r:embed="rId5"/>
          <a:stretch>
            <a:fillRect/>
          </a:stretch>
        </p:blipFill>
        <p:spPr>
          <a:xfrm>
            <a:off x="2467841" y="591928"/>
            <a:ext cx="595698" cy="1008589"/>
          </a:xfrm>
          <a:prstGeom prst="rect">
            <a:avLst/>
          </a:prstGeom>
        </p:spPr>
      </p:pic>
      <p:pic>
        <p:nvPicPr>
          <p:cNvPr id="12" name="図 11">
            <a:extLst>
              <a:ext uri="{FF2B5EF4-FFF2-40B4-BE49-F238E27FC236}">
                <a16:creationId xmlns:a16="http://schemas.microsoft.com/office/drawing/2014/main" id="{8EBAC0CF-4A7D-48FB-9EB5-F9886CC9775B}"/>
              </a:ext>
            </a:extLst>
          </p:cNvPr>
          <p:cNvPicPr>
            <a:picLocks noChangeAspect="1"/>
          </p:cNvPicPr>
          <p:nvPr/>
        </p:nvPicPr>
        <p:blipFill>
          <a:blip r:embed="rId6"/>
          <a:stretch>
            <a:fillRect/>
          </a:stretch>
        </p:blipFill>
        <p:spPr>
          <a:xfrm>
            <a:off x="5253848" y="800183"/>
            <a:ext cx="767748" cy="721599"/>
          </a:xfrm>
          <a:prstGeom prst="rect">
            <a:avLst/>
          </a:prstGeom>
        </p:spPr>
      </p:pic>
      <p:pic>
        <p:nvPicPr>
          <p:cNvPr id="13" name="図 12">
            <a:extLst>
              <a:ext uri="{FF2B5EF4-FFF2-40B4-BE49-F238E27FC236}">
                <a16:creationId xmlns:a16="http://schemas.microsoft.com/office/drawing/2014/main" id="{30A1CE7D-C62C-439B-B1D2-CF5A4281D7D3}"/>
              </a:ext>
            </a:extLst>
          </p:cNvPr>
          <p:cNvPicPr>
            <a:picLocks noChangeAspect="1"/>
          </p:cNvPicPr>
          <p:nvPr/>
        </p:nvPicPr>
        <p:blipFill>
          <a:blip r:embed="rId7"/>
          <a:stretch>
            <a:fillRect/>
          </a:stretch>
        </p:blipFill>
        <p:spPr>
          <a:xfrm>
            <a:off x="10345042" y="802843"/>
            <a:ext cx="987513" cy="535347"/>
          </a:xfrm>
          <a:prstGeom prst="rect">
            <a:avLst/>
          </a:prstGeom>
        </p:spPr>
      </p:pic>
    </p:spTree>
    <p:extLst>
      <p:ext uri="{BB962C8B-B14F-4D97-AF65-F5344CB8AC3E}">
        <p14:creationId xmlns:p14="http://schemas.microsoft.com/office/powerpoint/2010/main" val="426492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C7FE6A6-F69D-4830-A111-8BF194FCB1E4}"/>
              </a:ext>
            </a:extLst>
          </p:cNvPr>
          <p:cNvSpPr txBox="1"/>
          <p:nvPr/>
        </p:nvSpPr>
        <p:spPr>
          <a:xfrm>
            <a:off x="163284" y="119742"/>
            <a:ext cx="11625943" cy="400110"/>
          </a:xfrm>
          <a:prstGeom prst="rect">
            <a:avLst/>
          </a:prstGeom>
          <a:noFill/>
        </p:spPr>
        <p:txBody>
          <a:bodyPr wrap="square" rtlCol="0">
            <a:spAutoFit/>
          </a:bodyPr>
          <a:lstStyle/>
          <a:p>
            <a:r>
              <a:rPr kumimoji="1" lang="en-US" altLang="ja-JP" sz="2000" dirty="0">
                <a:latin typeface="Cavolini" panose="03000502040302020204" pitchFamily="66" charset="0"/>
                <a:cs typeface="Cavolini" panose="03000502040302020204" pitchFamily="66" charset="0"/>
              </a:rPr>
              <a:t>What are these things and whose are they?</a:t>
            </a:r>
            <a:endParaRPr kumimoji="1" lang="ja-JP" altLang="en-US" sz="2000"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122A3BC2-FC75-43BB-A79F-69DE513AA149}"/>
              </a:ext>
            </a:extLst>
          </p:cNvPr>
          <p:cNvSpPr txBox="1"/>
          <p:nvPr/>
        </p:nvSpPr>
        <p:spPr>
          <a:xfrm>
            <a:off x="174170" y="2790648"/>
            <a:ext cx="11843659" cy="400110"/>
          </a:xfrm>
          <a:prstGeom prst="rect">
            <a:avLst/>
          </a:prstGeom>
          <a:noFill/>
        </p:spPr>
        <p:txBody>
          <a:bodyPr wrap="square" rtlCol="0">
            <a:spAutoFit/>
          </a:bodyPr>
          <a:lstStyle/>
          <a:p>
            <a:r>
              <a:rPr kumimoji="1" lang="en-US" altLang="ja-JP" sz="2000" dirty="0">
                <a:latin typeface="Cavolini" panose="03000502040302020204" pitchFamily="66" charset="0"/>
                <a:cs typeface="Cavolini" panose="03000502040302020204" pitchFamily="66" charset="0"/>
              </a:rPr>
              <a:t>There is an apostrophe &lt;s&gt; missing from each of these sentences.  Write them in.</a:t>
            </a:r>
            <a:endParaRPr kumimoji="1" lang="ja-JP" altLang="en-US" sz="2000"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2170D260-6724-4DE7-A1B0-00B839FEF253}"/>
              </a:ext>
            </a:extLst>
          </p:cNvPr>
          <p:cNvSpPr txBox="1"/>
          <p:nvPr/>
        </p:nvSpPr>
        <p:spPr>
          <a:xfrm>
            <a:off x="391884" y="3264471"/>
            <a:ext cx="11800116" cy="1231106"/>
          </a:xfrm>
          <a:prstGeom prst="rect">
            <a:avLst/>
          </a:prstGeom>
          <a:noFill/>
        </p:spPr>
        <p:txBody>
          <a:bodyPr wrap="square" rtlCol="0">
            <a:spAutoFit/>
          </a:bodyPr>
          <a:lstStyle/>
          <a:p>
            <a:r>
              <a:rPr kumimoji="1" lang="en-US" altLang="ja-JP" sz="3200" b="1" dirty="0">
                <a:latin typeface="Cavolini" panose="03000502040302020204" pitchFamily="66" charset="0"/>
                <a:cs typeface="Cavolini" panose="03000502040302020204" pitchFamily="66" charset="0"/>
              </a:rPr>
              <a:t>Bee  went  to  </a:t>
            </a:r>
            <a:r>
              <a:rPr kumimoji="1" lang="en-US" altLang="ja-JP" sz="3200" b="1" dirty="0" err="1">
                <a:latin typeface="Cavolini" panose="03000502040302020204" pitchFamily="66" charset="0"/>
                <a:cs typeface="Cavolini" panose="03000502040302020204" pitchFamily="66" charset="0"/>
              </a:rPr>
              <a:t>Inky</a:t>
            </a:r>
            <a:r>
              <a:rPr kumimoji="1" lang="en-US" altLang="ja-JP" sz="3200" b="1" dirty="0" err="1">
                <a:solidFill>
                  <a:srgbClr val="FF0000"/>
                </a:solidFill>
                <a:latin typeface="Cavolini" panose="03000502040302020204" pitchFamily="66" charset="0"/>
                <a:cs typeface="Cavolini" panose="03000502040302020204" pitchFamily="66" charset="0"/>
              </a:rPr>
              <a:t>’s</a:t>
            </a:r>
            <a:r>
              <a:rPr kumimoji="1" lang="en-US" altLang="ja-JP" sz="3200" b="1" dirty="0">
                <a:latin typeface="Cavolini" panose="03000502040302020204" pitchFamily="66" charset="0"/>
                <a:cs typeface="Cavolini" panose="03000502040302020204" pitchFamily="66" charset="0"/>
              </a:rPr>
              <a:t>  house  on  Saturday  morning.</a:t>
            </a:r>
          </a:p>
          <a:p>
            <a:endParaRPr kumimoji="1" lang="en-US" altLang="ja-JP" sz="1000" b="1" dirty="0">
              <a:latin typeface="Cavolini" panose="03000502040302020204" pitchFamily="66" charset="0"/>
              <a:cs typeface="Cavolini" panose="03000502040302020204" pitchFamily="66" charset="0"/>
            </a:endParaRPr>
          </a:p>
          <a:p>
            <a:r>
              <a:rPr lang="en-US" altLang="ja-JP" sz="3200" b="1" dirty="0">
                <a:latin typeface="Cavolini" panose="03000502040302020204" pitchFamily="66" charset="0"/>
                <a:cs typeface="Cavolini" panose="03000502040302020204" pitchFamily="66" charset="0"/>
              </a:rPr>
              <a:t>Inky  liked  Bee</a:t>
            </a:r>
            <a:r>
              <a:rPr lang="en-US" altLang="ja-JP" sz="3200" b="1" dirty="0">
                <a:solidFill>
                  <a:srgbClr val="FF0000"/>
                </a:solidFill>
                <a:latin typeface="Cavolini" panose="03000502040302020204" pitchFamily="66" charset="0"/>
                <a:cs typeface="Cavolini" panose="03000502040302020204" pitchFamily="66" charset="0"/>
              </a:rPr>
              <a:t>’s</a:t>
            </a:r>
            <a:r>
              <a:rPr lang="en-US" altLang="ja-JP" sz="3200" b="1" dirty="0">
                <a:latin typeface="Cavolini" panose="03000502040302020204" pitchFamily="66" charset="0"/>
                <a:cs typeface="Cavolini" panose="03000502040302020204" pitchFamily="66" charset="0"/>
              </a:rPr>
              <a:t>  new  red  boots.</a:t>
            </a:r>
            <a:endParaRPr kumimoji="1" lang="ja-JP" altLang="en-US" sz="32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A1BF6126-B804-41E7-8C12-D669BC85252A}"/>
              </a:ext>
            </a:extLst>
          </p:cNvPr>
          <p:cNvSpPr txBox="1"/>
          <p:nvPr/>
        </p:nvSpPr>
        <p:spPr>
          <a:xfrm>
            <a:off x="163283" y="1835100"/>
            <a:ext cx="3614057" cy="707886"/>
          </a:xfrm>
          <a:prstGeom prst="rect">
            <a:avLst/>
          </a:prstGeom>
          <a:noFill/>
          <a:ln w="28575">
            <a:solidFill>
              <a:schemeClr val="bg1">
                <a:lumMod val="50000"/>
              </a:schemeClr>
            </a:solidFill>
          </a:ln>
        </p:spPr>
        <p:txBody>
          <a:bodyPr wrap="square" rtlCol="0">
            <a:spAutoFit/>
          </a:bodyPr>
          <a:lstStyle/>
          <a:p>
            <a:pPr algn="ctr"/>
            <a:r>
              <a:rPr kumimoji="1" lang="en-US" altLang="ja-JP" sz="4000" b="1" dirty="0" err="1">
                <a:latin typeface="Cavolini" panose="03000502040302020204" pitchFamily="66" charset="0"/>
                <a:cs typeface="Cavolini" panose="03000502040302020204" pitchFamily="66" charset="0"/>
              </a:rPr>
              <a:t>Inky’s</a:t>
            </a:r>
            <a:r>
              <a:rPr kumimoji="1" lang="en-US" altLang="ja-JP" sz="4000" b="1" dirty="0">
                <a:latin typeface="Cavolini" panose="03000502040302020204" pitchFamily="66" charset="0"/>
                <a:cs typeface="Cavolini" panose="03000502040302020204" pitchFamily="66" charset="0"/>
              </a:rPr>
              <a:t> pen</a:t>
            </a:r>
            <a:endParaRPr kumimoji="1" lang="ja-JP" altLang="en-US" sz="4000" b="1" dirty="0">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075A52F4-F90F-4C78-82A2-73D482E715C9}"/>
              </a:ext>
            </a:extLst>
          </p:cNvPr>
          <p:cNvSpPr txBox="1"/>
          <p:nvPr/>
        </p:nvSpPr>
        <p:spPr>
          <a:xfrm>
            <a:off x="3861308" y="1855449"/>
            <a:ext cx="4320577" cy="707886"/>
          </a:xfrm>
          <a:prstGeom prst="rect">
            <a:avLst/>
          </a:prstGeom>
          <a:noFill/>
          <a:ln w="28575">
            <a:solidFill>
              <a:schemeClr val="bg1">
                <a:lumMod val="50000"/>
              </a:schemeClr>
            </a:solidFill>
          </a:ln>
        </p:spPr>
        <p:txBody>
          <a:bodyPr wrap="square" rtlCol="0">
            <a:spAutoFit/>
          </a:bodyPr>
          <a:lstStyle/>
          <a:p>
            <a:r>
              <a:rPr lang="en-US" altLang="ja-JP" sz="4000" b="1" dirty="0">
                <a:latin typeface="Cavolini" panose="03000502040302020204" pitchFamily="66" charset="0"/>
                <a:cs typeface="Cavolini" panose="03000502040302020204" pitchFamily="66" charset="0"/>
              </a:rPr>
              <a:t>Bee’s umbrella</a:t>
            </a:r>
            <a:endParaRPr kumimoji="1" lang="ja-JP" altLang="en-US" sz="4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DD38BFB3-5F02-48D9-982A-C20092794220}"/>
              </a:ext>
            </a:extLst>
          </p:cNvPr>
          <p:cNvSpPr txBox="1"/>
          <p:nvPr/>
        </p:nvSpPr>
        <p:spPr>
          <a:xfrm>
            <a:off x="8276336" y="1855449"/>
            <a:ext cx="3777347" cy="707886"/>
          </a:xfrm>
          <a:prstGeom prst="rect">
            <a:avLst/>
          </a:prstGeom>
          <a:noFill/>
          <a:ln w="28575">
            <a:solidFill>
              <a:schemeClr val="bg1">
                <a:lumMod val="50000"/>
              </a:schemeClr>
            </a:solidFill>
          </a:ln>
        </p:spPr>
        <p:txBody>
          <a:bodyPr wrap="square" rtlCol="0">
            <a:spAutoFit/>
          </a:bodyPr>
          <a:lstStyle/>
          <a:p>
            <a:r>
              <a:rPr kumimoji="1" lang="en-US" altLang="ja-JP" sz="4000" b="1" dirty="0">
                <a:latin typeface="Cavolini" panose="03000502040302020204" pitchFamily="66" charset="0"/>
                <a:cs typeface="Cavolini" panose="03000502040302020204" pitchFamily="66" charset="0"/>
              </a:rPr>
              <a:t>Snake’s book</a:t>
            </a:r>
            <a:endParaRPr kumimoji="1" lang="ja-JP" altLang="en-US" sz="4000" b="1" dirty="0">
              <a:latin typeface="Cavolini" panose="03000502040302020204" pitchFamily="66" charset="0"/>
              <a:cs typeface="Cavolini" panose="03000502040302020204" pitchFamily="66" charset="0"/>
            </a:endParaRPr>
          </a:p>
        </p:txBody>
      </p:sp>
      <p:pic>
        <p:nvPicPr>
          <p:cNvPr id="8" name="図 7">
            <a:extLst>
              <a:ext uri="{FF2B5EF4-FFF2-40B4-BE49-F238E27FC236}">
                <a16:creationId xmlns:a16="http://schemas.microsoft.com/office/drawing/2014/main" id="{137AC281-1870-462A-87DD-732CE8FFD559}"/>
              </a:ext>
            </a:extLst>
          </p:cNvPr>
          <p:cNvPicPr>
            <a:picLocks noChangeAspect="1"/>
          </p:cNvPicPr>
          <p:nvPr/>
        </p:nvPicPr>
        <p:blipFill>
          <a:blip r:embed="rId2"/>
          <a:stretch>
            <a:fillRect/>
          </a:stretch>
        </p:blipFill>
        <p:spPr>
          <a:xfrm>
            <a:off x="981429" y="591928"/>
            <a:ext cx="1319351" cy="1146636"/>
          </a:xfrm>
          <a:prstGeom prst="rect">
            <a:avLst/>
          </a:prstGeom>
        </p:spPr>
      </p:pic>
      <p:pic>
        <p:nvPicPr>
          <p:cNvPr id="9" name="図 8">
            <a:extLst>
              <a:ext uri="{FF2B5EF4-FFF2-40B4-BE49-F238E27FC236}">
                <a16:creationId xmlns:a16="http://schemas.microsoft.com/office/drawing/2014/main" id="{9BC012EB-4580-4442-AC39-DA300C29AC6F}"/>
              </a:ext>
            </a:extLst>
          </p:cNvPr>
          <p:cNvPicPr>
            <a:picLocks noChangeAspect="1"/>
          </p:cNvPicPr>
          <p:nvPr/>
        </p:nvPicPr>
        <p:blipFill>
          <a:blip r:embed="rId3"/>
          <a:stretch>
            <a:fillRect/>
          </a:stretch>
        </p:blipFill>
        <p:spPr>
          <a:xfrm>
            <a:off x="6021596" y="586186"/>
            <a:ext cx="1065927" cy="1089269"/>
          </a:xfrm>
          <a:prstGeom prst="rect">
            <a:avLst/>
          </a:prstGeom>
        </p:spPr>
      </p:pic>
      <p:pic>
        <p:nvPicPr>
          <p:cNvPr id="10" name="図 9">
            <a:extLst>
              <a:ext uri="{FF2B5EF4-FFF2-40B4-BE49-F238E27FC236}">
                <a16:creationId xmlns:a16="http://schemas.microsoft.com/office/drawing/2014/main" id="{C3BE9ECB-FEC0-47E3-A0C1-C08E12FCF8AF}"/>
              </a:ext>
            </a:extLst>
          </p:cNvPr>
          <p:cNvPicPr>
            <a:picLocks noChangeAspect="1"/>
          </p:cNvPicPr>
          <p:nvPr/>
        </p:nvPicPr>
        <p:blipFill>
          <a:blip r:embed="rId4"/>
          <a:stretch>
            <a:fillRect/>
          </a:stretch>
        </p:blipFill>
        <p:spPr>
          <a:xfrm>
            <a:off x="9128463" y="587747"/>
            <a:ext cx="1158953" cy="1089269"/>
          </a:xfrm>
          <a:prstGeom prst="rect">
            <a:avLst/>
          </a:prstGeom>
        </p:spPr>
      </p:pic>
      <p:pic>
        <p:nvPicPr>
          <p:cNvPr id="11" name="図 10">
            <a:extLst>
              <a:ext uri="{FF2B5EF4-FFF2-40B4-BE49-F238E27FC236}">
                <a16:creationId xmlns:a16="http://schemas.microsoft.com/office/drawing/2014/main" id="{81DE5F85-DD5E-48AC-8DD2-4395B79BE87D}"/>
              </a:ext>
            </a:extLst>
          </p:cNvPr>
          <p:cNvPicPr>
            <a:picLocks noChangeAspect="1"/>
          </p:cNvPicPr>
          <p:nvPr/>
        </p:nvPicPr>
        <p:blipFill>
          <a:blip r:embed="rId5"/>
          <a:stretch>
            <a:fillRect/>
          </a:stretch>
        </p:blipFill>
        <p:spPr>
          <a:xfrm>
            <a:off x="2467841" y="591928"/>
            <a:ext cx="595698" cy="1008589"/>
          </a:xfrm>
          <a:prstGeom prst="rect">
            <a:avLst/>
          </a:prstGeom>
        </p:spPr>
      </p:pic>
      <p:pic>
        <p:nvPicPr>
          <p:cNvPr id="12" name="図 11">
            <a:extLst>
              <a:ext uri="{FF2B5EF4-FFF2-40B4-BE49-F238E27FC236}">
                <a16:creationId xmlns:a16="http://schemas.microsoft.com/office/drawing/2014/main" id="{8EBAC0CF-4A7D-48FB-9EB5-F9886CC9775B}"/>
              </a:ext>
            </a:extLst>
          </p:cNvPr>
          <p:cNvPicPr>
            <a:picLocks noChangeAspect="1"/>
          </p:cNvPicPr>
          <p:nvPr/>
        </p:nvPicPr>
        <p:blipFill>
          <a:blip r:embed="rId6"/>
          <a:stretch>
            <a:fillRect/>
          </a:stretch>
        </p:blipFill>
        <p:spPr>
          <a:xfrm>
            <a:off x="5253848" y="800183"/>
            <a:ext cx="767748" cy="721599"/>
          </a:xfrm>
          <a:prstGeom prst="rect">
            <a:avLst/>
          </a:prstGeom>
        </p:spPr>
      </p:pic>
      <p:pic>
        <p:nvPicPr>
          <p:cNvPr id="13" name="図 12">
            <a:extLst>
              <a:ext uri="{FF2B5EF4-FFF2-40B4-BE49-F238E27FC236}">
                <a16:creationId xmlns:a16="http://schemas.microsoft.com/office/drawing/2014/main" id="{30A1CE7D-C62C-439B-B1D2-CF5A4281D7D3}"/>
              </a:ext>
            </a:extLst>
          </p:cNvPr>
          <p:cNvPicPr>
            <a:picLocks noChangeAspect="1"/>
          </p:cNvPicPr>
          <p:nvPr/>
        </p:nvPicPr>
        <p:blipFill>
          <a:blip r:embed="rId7"/>
          <a:stretch>
            <a:fillRect/>
          </a:stretch>
        </p:blipFill>
        <p:spPr>
          <a:xfrm>
            <a:off x="10345042" y="802843"/>
            <a:ext cx="987513" cy="535347"/>
          </a:xfrm>
          <a:prstGeom prst="rect">
            <a:avLst/>
          </a:prstGeom>
        </p:spPr>
      </p:pic>
    </p:spTree>
    <p:extLst>
      <p:ext uri="{BB962C8B-B14F-4D97-AF65-F5344CB8AC3E}">
        <p14:creationId xmlns:p14="http://schemas.microsoft.com/office/powerpoint/2010/main" val="47905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テキスト ボックス 3">
            <a:extLst>
              <a:ext uri="{FF2B5EF4-FFF2-40B4-BE49-F238E27FC236}">
                <a16:creationId xmlns:a16="http://schemas.microsoft.com/office/drawing/2014/main" id="{F6977F3D-9050-4307-9F25-EC6088E69C45}"/>
              </a:ext>
            </a:extLst>
          </p:cNvPr>
          <p:cNvSpPr txBox="1"/>
          <p:nvPr/>
        </p:nvSpPr>
        <p:spPr>
          <a:xfrm>
            <a:off x="799815" y="1978210"/>
            <a:ext cx="7584706" cy="3001862"/>
          </a:xfrm>
          <a:prstGeom prst="rect">
            <a:avLst/>
          </a:prstGeom>
        </p:spPr>
        <p:txBody>
          <a:bodyPr vert="horz" lIns="91440" tIns="45720" rIns="91440" bIns="45720" rtlCol="0" anchor="t">
            <a:normAutofit/>
          </a:bodyPr>
          <a:lstStyle/>
          <a:p>
            <a:pPr>
              <a:lnSpc>
                <a:spcPct val="90000"/>
              </a:lnSpc>
              <a:spcBef>
                <a:spcPct val="0"/>
              </a:spcBef>
              <a:spcAft>
                <a:spcPts val="600"/>
              </a:spcAft>
            </a:pPr>
            <a:r>
              <a:rPr kumimoji="1" lang="en-US" altLang="ja-JP" sz="10000" b="1" dirty="0">
                <a:latin typeface="Abadi" panose="020B0604020104020204" pitchFamily="34" charset="0"/>
                <a:ea typeface="+mj-ea"/>
                <a:cs typeface="+mj-cs"/>
              </a:rPr>
              <a:t>Mini Test 28</a:t>
            </a:r>
          </a:p>
        </p:txBody>
      </p:sp>
      <p:grpSp>
        <p:nvGrpSpPr>
          <p:cNvPr id="11" name="Group 10">
            <a:extLst>
              <a:ext uri="{FF2B5EF4-FFF2-40B4-BE49-F238E27FC236}">
                <a16:creationId xmlns:a16="http://schemas.microsoft.com/office/drawing/2014/main" id="{0CEB5BCA-605E-4D26-BD18-648801C13F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094" y="746452"/>
            <a:ext cx="1128382" cy="847206"/>
            <a:chOff x="8183879" y="1000124"/>
            <a:chExt cx="1562267" cy="1172973"/>
          </a:xfrm>
        </p:grpSpPr>
        <p:sp>
          <p:nvSpPr>
            <p:cNvPr id="12" name="Freeform 5">
              <a:extLst>
                <a:ext uri="{FF2B5EF4-FFF2-40B4-BE49-F238E27FC236}">
                  <a16:creationId xmlns:a16="http://schemas.microsoft.com/office/drawing/2014/main" id="{8BEBD5C3-A60D-49BB-888A-D00CB07F6E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08EE7430-E140-4250-8523-F8FF8417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3" name="図 2" descr="抽象, 挿絵 が含まれている画像&#10;&#10;自動的に生成された説明">
            <a:extLst>
              <a:ext uri="{FF2B5EF4-FFF2-40B4-BE49-F238E27FC236}">
                <a16:creationId xmlns:a16="http://schemas.microsoft.com/office/drawing/2014/main" id="{3E02337A-330E-4842-BBD3-9333487DD2DD}"/>
              </a:ext>
            </a:extLst>
          </p:cNvPr>
          <p:cNvPicPr>
            <a:picLocks noChangeAspect="1"/>
          </p:cNvPicPr>
          <p:nvPr/>
        </p:nvPicPr>
        <p:blipFill rotWithShape="1">
          <a:blip r:embed="rId2">
            <a:extLst>
              <a:ext uri="{28A0092B-C50C-407E-A947-70E740481C1C}">
                <a14:useLocalDpi xmlns:a14="http://schemas.microsoft.com/office/drawing/2010/main" val="0"/>
              </a:ext>
            </a:extLst>
          </a:blip>
          <a:srcRect r="1870" b="-2"/>
          <a:stretch/>
        </p:blipFill>
        <p:spPr>
          <a:xfrm>
            <a:off x="9111342" y="10"/>
            <a:ext cx="3080657" cy="4536301"/>
          </a:xfrm>
          <a:prstGeom prst="rect">
            <a:avLst/>
          </a:prstGeom>
        </p:spPr>
      </p:pic>
    </p:spTree>
    <p:extLst>
      <p:ext uri="{BB962C8B-B14F-4D97-AF65-F5344CB8AC3E}">
        <p14:creationId xmlns:p14="http://schemas.microsoft.com/office/powerpoint/2010/main" val="2127147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1A99871-A1FC-4D02-96AA-952444E85D64}"/>
              </a:ext>
            </a:extLst>
          </p:cNvPr>
          <p:cNvSpPr txBox="1"/>
          <p:nvPr/>
        </p:nvSpPr>
        <p:spPr>
          <a:xfrm>
            <a:off x="6688182" y="406553"/>
            <a:ext cx="6379029" cy="288911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altLang="ja-JP" sz="5400" b="1" dirty="0">
                <a:latin typeface="Cavolini" panose="03000502040302020204" pitchFamily="66" charset="0"/>
                <a:ea typeface="+mj-ea"/>
                <a:cs typeface="Cavolini" panose="03000502040302020204" pitchFamily="66" charset="0"/>
              </a:rPr>
              <a:t>Let’s learn</a:t>
            </a:r>
          </a:p>
          <a:p>
            <a:pPr>
              <a:lnSpc>
                <a:spcPct val="90000"/>
              </a:lnSpc>
              <a:spcBef>
                <a:spcPct val="0"/>
              </a:spcBef>
              <a:spcAft>
                <a:spcPts val="600"/>
              </a:spcAft>
            </a:pPr>
            <a:r>
              <a:rPr lang="en-US" altLang="ja-JP" sz="5400" b="1" dirty="0">
                <a:latin typeface="Cavolini" panose="03000502040302020204" pitchFamily="66" charset="0"/>
                <a:ea typeface="+mj-ea"/>
                <a:cs typeface="Cavolini" panose="03000502040302020204" pitchFamily="66" charset="0"/>
              </a:rPr>
              <a:t>Contractions</a:t>
            </a: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図 1">
            <a:extLst>
              <a:ext uri="{FF2B5EF4-FFF2-40B4-BE49-F238E27FC236}">
                <a16:creationId xmlns:a16="http://schemas.microsoft.com/office/drawing/2014/main" id="{50BCA335-C2A4-4F43-AE0E-A794F9D7C3E2}"/>
              </a:ext>
            </a:extLst>
          </p:cNvPr>
          <p:cNvPicPr>
            <a:picLocks noChangeAspect="1"/>
          </p:cNvPicPr>
          <p:nvPr/>
        </p:nvPicPr>
        <p:blipFill rotWithShape="1">
          <a:blip r:embed="rId2"/>
          <a:srcRect l="2669"/>
          <a:stretch/>
        </p:blipFill>
        <p:spPr>
          <a:xfrm>
            <a:off x="424912" y="171477"/>
            <a:ext cx="4532442" cy="5159819"/>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8721314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2C9B55F-8DE3-4A95-AFB3-DB4B82A76C44}"/>
              </a:ext>
            </a:extLst>
          </p:cNvPr>
          <p:cNvSpPr txBox="1"/>
          <p:nvPr/>
        </p:nvSpPr>
        <p:spPr>
          <a:xfrm>
            <a:off x="555171" y="344919"/>
            <a:ext cx="9252858" cy="2862322"/>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Kate</a:t>
            </a:r>
            <a:r>
              <a:rPr kumimoji="1" lang="en-US" altLang="ja-JP" sz="6000" b="1" dirty="0">
                <a:solidFill>
                  <a:srgbClr val="FF0000"/>
                </a:solidFill>
                <a:latin typeface="Cavolini" panose="03000502040302020204" pitchFamily="66" charset="0"/>
                <a:cs typeface="Cavolini" panose="03000502040302020204" pitchFamily="66" charset="0"/>
              </a:rPr>
              <a:t>’s</a:t>
            </a:r>
            <a:r>
              <a:rPr kumimoji="1" lang="en-US" altLang="ja-JP" sz="6000" b="1" dirty="0">
                <a:latin typeface="Cavolini" panose="03000502040302020204" pitchFamily="66" charset="0"/>
                <a:cs typeface="Cavolini" panose="03000502040302020204" pitchFamily="66" charset="0"/>
              </a:rPr>
              <a:t> bike</a:t>
            </a:r>
          </a:p>
          <a:p>
            <a:endParaRPr lang="en-US" altLang="ja-JP" sz="4000" b="1" dirty="0">
              <a:latin typeface="Cavolini" panose="03000502040302020204" pitchFamily="66" charset="0"/>
              <a:cs typeface="Cavolini" panose="03000502040302020204" pitchFamily="66" charset="0"/>
            </a:endParaRPr>
          </a:p>
          <a:p>
            <a:endParaRPr kumimoji="1" lang="en-US" altLang="ja-JP" sz="2000" b="1" dirty="0">
              <a:latin typeface="Cavolini" panose="03000502040302020204" pitchFamily="66" charset="0"/>
              <a:cs typeface="Cavolini" panose="03000502040302020204" pitchFamily="66" charset="0"/>
            </a:endParaRPr>
          </a:p>
          <a:p>
            <a:r>
              <a:rPr kumimoji="1" lang="en-US" altLang="ja-JP" sz="4000" b="1" dirty="0">
                <a:latin typeface="Cavolini" panose="03000502040302020204" pitchFamily="66" charset="0"/>
                <a:cs typeface="Cavolini" panose="03000502040302020204" pitchFamily="66" charset="0"/>
              </a:rPr>
              <a:t>               </a:t>
            </a:r>
            <a:r>
              <a:rPr kumimoji="1" lang="en-US" altLang="ja-JP" sz="6000" b="1" dirty="0">
                <a:latin typeface="Cavolini" panose="03000502040302020204" pitchFamily="66" charset="0"/>
                <a:cs typeface="Cavolini" panose="03000502040302020204" pitchFamily="66" charset="0"/>
              </a:rPr>
              <a:t>Luke</a:t>
            </a:r>
            <a:r>
              <a:rPr kumimoji="1" lang="en-US" altLang="ja-JP" sz="6000" b="1" dirty="0">
                <a:solidFill>
                  <a:srgbClr val="FF0000"/>
                </a:solidFill>
                <a:latin typeface="Cavolini" panose="03000502040302020204" pitchFamily="66" charset="0"/>
                <a:cs typeface="Cavolini" panose="03000502040302020204" pitchFamily="66" charset="0"/>
              </a:rPr>
              <a:t>’s</a:t>
            </a:r>
            <a:r>
              <a:rPr kumimoji="1" lang="en-US" altLang="ja-JP" sz="6000" b="1" dirty="0">
                <a:latin typeface="Cavolini" panose="03000502040302020204" pitchFamily="66" charset="0"/>
                <a:cs typeface="Cavolini" panose="03000502040302020204" pitchFamily="66" charset="0"/>
              </a:rPr>
              <a:t> sister?</a:t>
            </a:r>
            <a:endParaRPr kumimoji="1" lang="ja-JP" altLang="en-US" sz="6000" b="1" dirty="0">
              <a:latin typeface="Cavolini" panose="03000502040302020204" pitchFamily="66" charset="0"/>
              <a:cs typeface="Cavolini" panose="03000502040302020204" pitchFamily="66" charset="0"/>
            </a:endParaRPr>
          </a:p>
        </p:txBody>
      </p:sp>
      <p:pic>
        <p:nvPicPr>
          <p:cNvPr id="3" name="図 2">
            <a:extLst>
              <a:ext uri="{FF2B5EF4-FFF2-40B4-BE49-F238E27FC236}">
                <a16:creationId xmlns:a16="http://schemas.microsoft.com/office/drawing/2014/main" id="{74DF0FF5-CAC3-44F2-8044-B4FD672B606F}"/>
              </a:ext>
            </a:extLst>
          </p:cNvPr>
          <p:cNvPicPr>
            <a:picLocks noChangeAspect="1"/>
          </p:cNvPicPr>
          <p:nvPr/>
        </p:nvPicPr>
        <p:blipFill>
          <a:blip r:embed="rId2"/>
          <a:stretch>
            <a:fillRect/>
          </a:stretch>
        </p:blipFill>
        <p:spPr>
          <a:xfrm>
            <a:off x="5181600" y="0"/>
            <a:ext cx="1861457" cy="1861457"/>
          </a:xfrm>
          <a:prstGeom prst="rect">
            <a:avLst/>
          </a:prstGeom>
        </p:spPr>
      </p:pic>
      <p:pic>
        <p:nvPicPr>
          <p:cNvPr id="4" name="図 3">
            <a:extLst>
              <a:ext uri="{FF2B5EF4-FFF2-40B4-BE49-F238E27FC236}">
                <a16:creationId xmlns:a16="http://schemas.microsoft.com/office/drawing/2014/main" id="{16661E4B-92C7-42E0-A1E6-5577352724B9}"/>
              </a:ext>
            </a:extLst>
          </p:cNvPr>
          <p:cNvPicPr>
            <a:picLocks noChangeAspect="1"/>
          </p:cNvPicPr>
          <p:nvPr/>
        </p:nvPicPr>
        <p:blipFill>
          <a:blip r:embed="rId3"/>
          <a:stretch>
            <a:fillRect/>
          </a:stretch>
        </p:blipFill>
        <p:spPr>
          <a:xfrm>
            <a:off x="9231086" y="1167096"/>
            <a:ext cx="1694091" cy="1920401"/>
          </a:xfrm>
          <a:prstGeom prst="rect">
            <a:avLst/>
          </a:prstGeom>
        </p:spPr>
      </p:pic>
    </p:spTree>
    <p:extLst>
      <p:ext uri="{BB962C8B-B14F-4D97-AF65-F5344CB8AC3E}">
        <p14:creationId xmlns:p14="http://schemas.microsoft.com/office/powerpoint/2010/main" val="3338636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2C9B55F-8DE3-4A95-AFB3-DB4B82A76C44}"/>
              </a:ext>
            </a:extLst>
          </p:cNvPr>
          <p:cNvSpPr txBox="1"/>
          <p:nvPr/>
        </p:nvSpPr>
        <p:spPr>
          <a:xfrm>
            <a:off x="555171" y="344919"/>
            <a:ext cx="9252858" cy="2862322"/>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Kate</a:t>
            </a:r>
            <a:r>
              <a:rPr kumimoji="1" lang="en-US" altLang="ja-JP" sz="6000" b="1" dirty="0">
                <a:solidFill>
                  <a:srgbClr val="FF0000"/>
                </a:solidFill>
                <a:latin typeface="Cavolini" panose="03000502040302020204" pitchFamily="66" charset="0"/>
                <a:cs typeface="Cavolini" panose="03000502040302020204" pitchFamily="66" charset="0"/>
              </a:rPr>
              <a:t>’s</a:t>
            </a:r>
            <a:r>
              <a:rPr kumimoji="1" lang="en-US" altLang="ja-JP" sz="6000" b="1" dirty="0">
                <a:latin typeface="Cavolini" panose="03000502040302020204" pitchFamily="66" charset="0"/>
                <a:cs typeface="Cavolini" panose="03000502040302020204" pitchFamily="66" charset="0"/>
              </a:rPr>
              <a:t> bike</a:t>
            </a:r>
          </a:p>
          <a:p>
            <a:endParaRPr lang="en-US" altLang="ja-JP" sz="4000" b="1" dirty="0">
              <a:latin typeface="Cavolini" panose="03000502040302020204" pitchFamily="66" charset="0"/>
              <a:cs typeface="Cavolini" panose="03000502040302020204" pitchFamily="66" charset="0"/>
            </a:endParaRPr>
          </a:p>
          <a:p>
            <a:endParaRPr kumimoji="1" lang="en-US" altLang="ja-JP" sz="2000" b="1" dirty="0">
              <a:latin typeface="Cavolini" panose="03000502040302020204" pitchFamily="66" charset="0"/>
              <a:cs typeface="Cavolini" panose="03000502040302020204" pitchFamily="66" charset="0"/>
            </a:endParaRPr>
          </a:p>
          <a:p>
            <a:r>
              <a:rPr kumimoji="1" lang="en-US" altLang="ja-JP" sz="4000" b="1" dirty="0">
                <a:latin typeface="Cavolini" panose="03000502040302020204" pitchFamily="66" charset="0"/>
                <a:cs typeface="Cavolini" panose="03000502040302020204" pitchFamily="66" charset="0"/>
              </a:rPr>
              <a:t>               </a:t>
            </a:r>
            <a:r>
              <a:rPr kumimoji="1" lang="en-US" altLang="ja-JP" sz="6000" b="1" dirty="0">
                <a:latin typeface="Cavolini" panose="03000502040302020204" pitchFamily="66" charset="0"/>
                <a:cs typeface="Cavolini" panose="03000502040302020204" pitchFamily="66" charset="0"/>
              </a:rPr>
              <a:t>Luke</a:t>
            </a:r>
            <a:r>
              <a:rPr kumimoji="1" lang="en-US" altLang="ja-JP" sz="6000" b="1" dirty="0">
                <a:solidFill>
                  <a:srgbClr val="FF0000"/>
                </a:solidFill>
                <a:latin typeface="Cavolini" panose="03000502040302020204" pitchFamily="66" charset="0"/>
                <a:cs typeface="Cavolini" panose="03000502040302020204" pitchFamily="66" charset="0"/>
              </a:rPr>
              <a:t>’s</a:t>
            </a:r>
            <a:r>
              <a:rPr kumimoji="1" lang="en-US" altLang="ja-JP" sz="6000" b="1" dirty="0">
                <a:latin typeface="Cavolini" panose="03000502040302020204" pitchFamily="66" charset="0"/>
                <a:cs typeface="Cavolini" panose="03000502040302020204" pitchFamily="66" charset="0"/>
              </a:rPr>
              <a:t> sister?</a:t>
            </a:r>
            <a:endParaRPr kumimoji="1" lang="ja-JP" altLang="en-US" sz="6000" b="1" dirty="0">
              <a:latin typeface="Cavolini" panose="03000502040302020204" pitchFamily="66" charset="0"/>
              <a:cs typeface="Cavolini" panose="03000502040302020204" pitchFamily="66" charset="0"/>
            </a:endParaRPr>
          </a:p>
        </p:txBody>
      </p:sp>
      <p:pic>
        <p:nvPicPr>
          <p:cNvPr id="3" name="図 2">
            <a:extLst>
              <a:ext uri="{FF2B5EF4-FFF2-40B4-BE49-F238E27FC236}">
                <a16:creationId xmlns:a16="http://schemas.microsoft.com/office/drawing/2014/main" id="{74DF0FF5-CAC3-44F2-8044-B4FD672B606F}"/>
              </a:ext>
            </a:extLst>
          </p:cNvPr>
          <p:cNvPicPr>
            <a:picLocks noChangeAspect="1"/>
          </p:cNvPicPr>
          <p:nvPr/>
        </p:nvPicPr>
        <p:blipFill>
          <a:blip r:embed="rId2"/>
          <a:stretch>
            <a:fillRect/>
          </a:stretch>
        </p:blipFill>
        <p:spPr>
          <a:xfrm>
            <a:off x="5181600" y="0"/>
            <a:ext cx="1861457" cy="1861457"/>
          </a:xfrm>
          <a:prstGeom prst="rect">
            <a:avLst/>
          </a:prstGeom>
        </p:spPr>
      </p:pic>
      <p:pic>
        <p:nvPicPr>
          <p:cNvPr id="4" name="図 3">
            <a:extLst>
              <a:ext uri="{FF2B5EF4-FFF2-40B4-BE49-F238E27FC236}">
                <a16:creationId xmlns:a16="http://schemas.microsoft.com/office/drawing/2014/main" id="{16661E4B-92C7-42E0-A1E6-5577352724B9}"/>
              </a:ext>
            </a:extLst>
          </p:cNvPr>
          <p:cNvPicPr>
            <a:picLocks noChangeAspect="1"/>
          </p:cNvPicPr>
          <p:nvPr/>
        </p:nvPicPr>
        <p:blipFill>
          <a:blip r:embed="rId3"/>
          <a:stretch>
            <a:fillRect/>
          </a:stretch>
        </p:blipFill>
        <p:spPr>
          <a:xfrm>
            <a:off x="9231086" y="1167096"/>
            <a:ext cx="1694091" cy="1920401"/>
          </a:xfrm>
          <a:prstGeom prst="rect">
            <a:avLst/>
          </a:prstGeom>
        </p:spPr>
      </p:pic>
      <p:sp>
        <p:nvSpPr>
          <p:cNvPr id="5" name="吹き出し: 角を丸めた四角形 4">
            <a:extLst>
              <a:ext uri="{FF2B5EF4-FFF2-40B4-BE49-F238E27FC236}">
                <a16:creationId xmlns:a16="http://schemas.microsoft.com/office/drawing/2014/main" id="{B4244149-0AD1-4B4A-9C98-E39537DCABC5}"/>
              </a:ext>
            </a:extLst>
          </p:cNvPr>
          <p:cNvSpPr/>
          <p:nvPr/>
        </p:nvSpPr>
        <p:spPr>
          <a:xfrm>
            <a:off x="2764971" y="3358293"/>
            <a:ext cx="6313714" cy="1229986"/>
          </a:xfrm>
          <a:prstGeom prst="wedgeRoundRectCallout">
            <a:avLst>
              <a:gd name="adj1" fmla="val 54025"/>
              <a:gd name="adj2" fmla="val -66119"/>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0AF91C6C-0E63-4AFF-B2A2-1995F43B8CF1}"/>
              </a:ext>
            </a:extLst>
          </p:cNvPr>
          <p:cNvSpPr txBox="1"/>
          <p:nvPr/>
        </p:nvSpPr>
        <p:spPr>
          <a:xfrm>
            <a:off x="3140528" y="3465454"/>
            <a:ext cx="5910943" cy="1015663"/>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No, she isn</a:t>
            </a:r>
            <a:r>
              <a:rPr kumimoji="1" lang="en-US" altLang="ja-JP" sz="6000" b="1" dirty="0">
                <a:solidFill>
                  <a:srgbClr val="FF0000"/>
                </a:solidFill>
                <a:latin typeface="Cavolini" panose="03000502040302020204" pitchFamily="66" charset="0"/>
                <a:cs typeface="Cavolini" panose="03000502040302020204" pitchFamily="66" charset="0"/>
              </a:rPr>
              <a:t>’</a:t>
            </a:r>
            <a:r>
              <a:rPr kumimoji="1" lang="en-US" altLang="ja-JP" sz="6000" b="1" dirty="0">
                <a:latin typeface="Cavolini" panose="03000502040302020204" pitchFamily="66" charset="0"/>
                <a:cs typeface="Cavolini" panose="03000502040302020204" pitchFamily="66" charset="0"/>
              </a:rPr>
              <a:t>t.</a:t>
            </a:r>
            <a:endParaRPr kumimoji="1" lang="ja-JP" altLang="en-US" sz="6000"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03117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2BE71B-8C36-4FEE-B7DF-17F89B9A0387}"/>
              </a:ext>
            </a:extLst>
          </p:cNvPr>
          <p:cNvSpPr txBox="1"/>
          <p:nvPr/>
        </p:nvSpPr>
        <p:spPr>
          <a:xfrm>
            <a:off x="653143" y="827314"/>
            <a:ext cx="10820400" cy="1015663"/>
          </a:xfrm>
          <a:prstGeom prst="rect">
            <a:avLst/>
          </a:prstGeom>
          <a:noFill/>
        </p:spPr>
        <p:txBody>
          <a:bodyPr wrap="square" rtlCol="0">
            <a:spAutoFit/>
          </a:bodyPr>
          <a:lstStyle/>
          <a:p>
            <a:pPr algn="ctr"/>
            <a:r>
              <a:rPr lang="en-US" altLang="ja-JP" sz="6000" b="1" dirty="0">
                <a:latin typeface="Cavolini" panose="03000502040302020204" pitchFamily="66" charset="0"/>
                <a:cs typeface="Cavolini" panose="03000502040302020204" pitchFamily="66" charset="0"/>
              </a:rPr>
              <a:t>i</a:t>
            </a:r>
            <a:r>
              <a:rPr kumimoji="1" lang="en-US" altLang="ja-JP" sz="6000" b="1" dirty="0">
                <a:latin typeface="Cavolini" panose="03000502040302020204" pitchFamily="66" charset="0"/>
                <a:cs typeface="Cavolini" panose="03000502040302020204" pitchFamily="66" charset="0"/>
              </a:rPr>
              <a:t>sn</a:t>
            </a:r>
            <a:r>
              <a:rPr kumimoji="1" lang="en-US" altLang="ja-JP" sz="6000" b="1" dirty="0">
                <a:solidFill>
                  <a:srgbClr val="FF0000"/>
                </a:solidFill>
                <a:latin typeface="Cavolini" panose="03000502040302020204" pitchFamily="66" charset="0"/>
                <a:cs typeface="Cavolini" panose="03000502040302020204" pitchFamily="66" charset="0"/>
              </a:rPr>
              <a:t>’</a:t>
            </a:r>
            <a:r>
              <a:rPr kumimoji="1" lang="en-US" altLang="ja-JP" sz="6000" b="1" dirty="0">
                <a:latin typeface="Cavolini" panose="03000502040302020204" pitchFamily="66" charset="0"/>
                <a:cs typeface="Cavolini" panose="03000502040302020204" pitchFamily="66" charset="0"/>
              </a:rPr>
              <a:t>t </a:t>
            </a:r>
            <a:endParaRPr kumimoji="1" lang="ja-JP" altLang="en-US" sz="6000"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630848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2BE71B-8C36-4FEE-B7DF-17F89B9A0387}"/>
              </a:ext>
            </a:extLst>
          </p:cNvPr>
          <p:cNvSpPr txBox="1"/>
          <p:nvPr/>
        </p:nvSpPr>
        <p:spPr>
          <a:xfrm>
            <a:off x="576943" y="751114"/>
            <a:ext cx="10820400" cy="1323439"/>
          </a:xfrm>
          <a:prstGeom prst="rect">
            <a:avLst/>
          </a:prstGeom>
          <a:noFill/>
        </p:spPr>
        <p:txBody>
          <a:bodyPr wrap="square" rtlCol="0">
            <a:spAutoFit/>
          </a:bodyPr>
          <a:lstStyle/>
          <a:p>
            <a:pPr algn="ctr"/>
            <a:r>
              <a:rPr lang="en-US" altLang="ja-JP" sz="6000" b="1" dirty="0">
                <a:latin typeface="Cavolini" panose="03000502040302020204" pitchFamily="66" charset="0"/>
                <a:cs typeface="Cavolini" panose="03000502040302020204" pitchFamily="66" charset="0"/>
              </a:rPr>
              <a:t>  is not  </a:t>
            </a:r>
            <a:r>
              <a:rPr lang="ja-JP" altLang="en-US" sz="8000" b="1" dirty="0">
                <a:solidFill>
                  <a:srgbClr val="FF0000"/>
                </a:solidFill>
                <a:latin typeface="Cavolini" panose="03000502040302020204" pitchFamily="66" charset="0"/>
                <a:cs typeface="Cavolini" panose="03000502040302020204" pitchFamily="66" charset="0"/>
              </a:rPr>
              <a:t>→</a:t>
            </a:r>
            <a:r>
              <a:rPr lang="en-US" altLang="ja-JP" sz="6000" b="1" dirty="0">
                <a:latin typeface="Cavolini" panose="03000502040302020204" pitchFamily="66" charset="0"/>
                <a:cs typeface="Cavolini" panose="03000502040302020204" pitchFamily="66" charset="0"/>
              </a:rPr>
              <a:t>     i</a:t>
            </a:r>
            <a:r>
              <a:rPr kumimoji="1" lang="en-US" altLang="ja-JP" sz="6000" b="1" dirty="0">
                <a:latin typeface="Cavolini" panose="03000502040302020204" pitchFamily="66" charset="0"/>
                <a:cs typeface="Cavolini" panose="03000502040302020204" pitchFamily="66" charset="0"/>
              </a:rPr>
              <a:t>sn</a:t>
            </a:r>
            <a:r>
              <a:rPr kumimoji="1" lang="en-US" altLang="ja-JP" sz="6000" b="1" dirty="0">
                <a:solidFill>
                  <a:srgbClr val="FF0000"/>
                </a:solidFill>
                <a:latin typeface="Cavolini" panose="03000502040302020204" pitchFamily="66" charset="0"/>
                <a:cs typeface="Cavolini" panose="03000502040302020204" pitchFamily="66" charset="0"/>
              </a:rPr>
              <a:t>’</a:t>
            </a:r>
            <a:r>
              <a:rPr kumimoji="1" lang="en-US" altLang="ja-JP" sz="6000" b="1" dirty="0">
                <a:latin typeface="Cavolini" panose="03000502040302020204" pitchFamily="66" charset="0"/>
                <a:cs typeface="Cavolini" panose="03000502040302020204" pitchFamily="66" charset="0"/>
              </a:rPr>
              <a:t>t </a:t>
            </a:r>
            <a:endParaRPr kumimoji="1" lang="ja-JP" altLang="en-US" sz="6000"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897875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2BE71B-8C36-4FEE-B7DF-17F89B9A0387}"/>
              </a:ext>
            </a:extLst>
          </p:cNvPr>
          <p:cNvSpPr txBox="1"/>
          <p:nvPr/>
        </p:nvSpPr>
        <p:spPr>
          <a:xfrm>
            <a:off x="587828" y="0"/>
            <a:ext cx="10820400" cy="2246769"/>
          </a:xfrm>
          <a:prstGeom prst="rect">
            <a:avLst/>
          </a:prstGeom>
          <a:noFill/>
        </p:spPr>
        <p:txBody>
          <a:bodyPr wrap="square" rtlCol="0">
            <a:spAutoFit/>
          </a:bodyPr>
          <a:lstStyle/>
          <a:p>
            <a:r>
              <a:rPr lang="en-US" altLang="ja-JP" sz="6000" b="1" dirty="0">
                <a:latin typeface="Cavolini" panose="03000502040302020204" pitchFamily="66" charset="0"/>
                <a:cs typeface="Cavolini" panose="03000502040302020204" pitchFamily="66" charset="0"/>
              </a:rPr>
              <a:t>             o  </a:t>
            </a:r>
          </a:p>
          <a:p>
            <a:pPr algn="ctr"/>
            <a:r>
              <a:rPr lang="en-US" altLang="ja-JP" sz="6000" b="1" dirty="0">
                <a:latin typeface="Cavolini" panose="03000502040302020204" pitchFamily="66" charset="0"/>
                <a:cs typeface="Cavolini" panose="03000502040302020204" pitchFamily="66" charset="0"/>
              </a:rPr>
              <a:t>is n</a:t>
            </a:r>
            <a:r>
              <a:rPr lang="ja-JP" altLang="en-US" sz="6000" b="1" dirty="0">
                <a:latin typeface="Cavolini" panose="03000502040302020204" pitchFamily="66" charset="0"/>
                <a:cs typeface="Cavolini" panose="03000502040302020204" pitchFamily="66" charset="0"/>
              </a:rPr>
              <a:t>　</a:t>
            </a:r>
            <a:r>
              <a:rPr lang="en-US" altLang="ja-JP" sz="6000" b="1" dirty="0">
                <a:latin typeface="Cavolini" panose="03000502040302020204" pitchFamily="66" charset="0"/>
                <a:cs typeface="Cavolini" panose="03000502040302020204" pitchFamily="66" charset="0"/>
              </a:rPr>
              <a:t>t  </a:t>
            </a:r>
            <a:r>
              <a:rPr lang="ja-JP" altLang="en-US" sz="8000" b="1" dirty="0">
                <a:solidFill>
                  <a:srgbClr val="FF0000"/>
                </a:solidFill>
                <a:latin typeface="Cavolini" panose="03000502040302020204" pitchFamily="66" charset="0"/>
                <a:cs typeface="Cavolini" panose="03000502040302020204" pitchFamily="66" charset="0"/>
              </a:rPr>
              <a:t>→</a:t>
            </a:r>
            <a:r>
              <a:rPr lang="en-US" altLang="ja-JP" sz="6000" b="1" dirty="0">
                <a:latin typeface="Cavolini" panose="03000502040302020204" pitchFamily="66" charset="0"/>
                <a:cs typeface="Cavolini" panose="03000502040302020204" pitchFamily="66" charset="0"/>
              </a:rPr>
              <a:t>     i</a:t>
            </a:r>
            <a:r>
              <a:rPr kumimoji="1" lang="en-US" altLang="ja-JP" sz="6000" b="1" dirty="0">
                <a:latin typeface="Cavolini" panose="03000502040302020204" pitchFamily="66" charset="0"/>
                <a:cs typeface="Cavolini" panose="03000502040302020204" pitchFamily="66" charset="0"/>
              </a:rPr>
              <a:t>sn</a:t>
            </a:r>
            <a:r>
              <a:rPr kumimoji="1" lang="en-US" altLang="ja-JP" sz="6000" b="1" dirty="0">
                <a:solidFill>
                  <a:srgbClr val="FF0000"/>
                </a:solidFill>
                <a:latin typeface="Cavolini" panose="03000502040302020204" pitchFamily="66" charset="0"/>
                <a:cs typeface="Cavolini" panose="03000502040302020204" pitchFamily="66" charset="0"/>
              </a:rPr>
              <a:t>’</a:t>
            </a:r>
            <a:r>
              <a:rPr kumimoji="1" lang="en-US" altLang="ja-JP" sz="6000" b="1" dirty="0">
                <a:latin typeface="Cavolini" panose="03000502040302020204" pitchFamily="66" charset="0"/>
                <a:cs typeface="Cavolini" panose="03000502040302020204" pitchFamily="66" charset="0"/>
              </a:rPr>
              <a:t>t </a:t>
            </a:r>
            <a:endParaRPr kumimoji="1" lang="ja-JP" altLang="en-US" sz="6000"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4191274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2BE71B-8C36-4FEE-B7DF-17F89B9A0387}"/>
              </a:ext>
            </a:extLst>
          </p:cNvPr>
          <p:cNvSpPr txBox="1"/>
          <p:nvPr/>
        </p:nvSpPr>
        <p:spPr>
          <a:xfrm>
            <a:off x="587828" y="0"/>
            <a:ext cx="10820400" cy="2246769"/>
          </a:xfrm>
          <a:prstGeom prst="rect">
            <a:avLst/>
          </a:prstGeom>
          <a:noFill/>
        </p:spPr>
        <p:txBody>
          <a:bodyPr wrap="square" rtlCol="0">
            <a:spAutoFit/>
          </a:bodyPr>
          <a:lstStyle/>
          <a:p>
            <a:r>
              <a:rPr lang="en-US" altLang="ja-JP" sz="6000" b="1" dirty="0">
                <a:latin typeface="Cavolini" panose="03000502040302020204" pitchFamily="66" charset="0"/>
                <a:cs typeface="Cavolini" panose="03000502040302020204" pitchFamily="66" charset="0"/>
              </a:rPr>
              <a:t>             o  </a:t>
            </a:r>
          </a:p>
          <a:p>
            <a:pPr algn="ctr"/>
            <a:r>
              <a:rPr lang="en-US" altLang="ja-JP" sz="6000" b="1" dirty="0" err="1">
                <a:latin typeface="Cavolini" panose="03000502040302020204" pitchFamily="66" charset="0"/>
                <a:cs typeface="Cavolini" panose="03000502040302020204" pitchFamily="66" charset="0"/>
              </a:rPr>
              <a:t>isnt</a:t>
            </a:r>
            <a:r>
              <a:rPr lang="en-US" altLang="ja-JP" sz="6000" b="1" dirty="0">
                <a:latin typeface="Cavolini" panose="03000502040302020204" pitchFamily="66" charset="0"/>
                <a:cs typeface="Cavolini" panose="03000502040302020204" pitchFamily="66" charset="0"/>
              </a:rPr>
              <a:t>  </a:t>
            </a:r>
            <a:r>
              <a:rPr lang="ja-JP" altLang="en-US" sz="8000" b="1" dirty="0">
                <a:solidFill>
                  <a:srgbClr val="FF0000"/>
                </a:solidFill>
                <a:latin typeface="Cavolini" panose="03000502040302020204" pitchFamily="66" charset="0"/>
                <a:cs typeface="Cavolini" panose="03000502040302020204" pitchFamily="66" charset="0"/>
              </a:rPr>
              <a:t>→</a:t>
            </a:r>
            <a:r>
              <a:rPr lang="en-US" altLang="ja-JP" sz="6000" b="1" dirty="0">
                <a:latin typeface="Cavolini" panose="03000502040302020204" pitchFamily="66" charset="0"/>
                <a:cs typeface="Cavolini" panose="03000502040302020204" pitchFamily="66" charset="0"/>
              </a:rPr>
              <a:t>     i</a:t>
            </a:r>
            <a:r>
              <a:rPr kumimoji="1" lang="en-US" altLang="ja-JP" sz="6000" b="1" dirty="0">
                <a:latin typeface="Cavolini" panose="03000502040302020204" pitchFamily="66" charset="0"/>
                <a:cs typeface="Cavolini" panose="03000502040302020204" pitchFamily="66" charset="0"/>
              </a:rPr>
              <a:t>sn</a:t>
            </a:r>
            <a:r>
              <a:rPr kumimoji="1" lang="en-US" altLang="ja-JP" sz="6000" b="1" dirty="0">
                <a:solidFill>
                  <a:srgbClr val="FF0000"/>
                </a:solidFill>
                <a:latin typeface="Cavolini" panose="03000502040302020204" pitchFamily="66" charset="0"/>
                <a:cs typeface="Cavolini" panose="03000502040302020204" pitchFamily="66" charset="0"/>
              </a:rPr>
              <a:t>’</a:t>
            </a:r>
            <a:r>
              <a:rPr kumimoji="1" lang="en-US" altLang="ja-JP" sz="6000" b="1" dirty="0">
                <a:latin typeface="Cavolini" panose="03000502040302020204" pitchFamily="66" charset="0"/>
                <a:cs typeface="Cavolini" panose="03000502040302020204" pitchFamily="66" charset="0"/>
              </a:rPr>
              <a:t>t </a:t>
            </a:r>
            <a:endParaRPr kumimoji="1" lang="ja-JP" altLang="en-US" sz="6000"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19427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2BE71B-8C36-4FEE-B7DF-17F89B9A0387}"/>
              </a:ext>
            </a:extLst>
          </p:cNvPr>
          <p:cNvSpPr txBox="1"/>
          <p:nvPr/>
        </p:nvSpPr>
        <p:spPr>
          <a:xfrm>
            <a:off x="533400" y="0"/>
            <a:ext cx="10820400" cy="1323439"/>
          </a:xfrm>
          <a:prstGeom prst="rect">
            <a:avLst/>
          </a:prstGeom>
          <a:noFill/>
        </p:spPr>
        <p:txBody>
          <a:bodyPr wrap="square" rtlCol="0">
            <a:spAutoFit/>
          </a:bodyPr>
          <a:lstStyle/>
          <a:p>
            <a:pPr algn="ctr"/>
            <a:r>
              <a:rPr lang="en-US" altLang="ja-JP" sz="6000" b="1" dirty="0">
                <a:latin typeface="Cavolini" panose="03000502040302020204" pitchFamily="66" charset="0"/>
                <a:cs typeface="Cavolini" panose="03000502040302020204" pitchFamily="66" charset="0"/>
              </a:rPr>
              <a:t>  is not  </a:t>
            </a:r>
            <a:r>
              <a:rPr lang="ja-JP" altLang="en-US" sz="8000" b="1" dirty="0">
                <a:solidFill>
                  <a:srgbClr val="FF0000"/>
                </a:solidFill>
                <a:latin typeface="Cavolini" panose="03000502040302020204" pitchFamily="66" charset="0"/>
                <a:cs typeface="Cavolini" panose="03000502040302020204" pitchFamily="66" charset="0"/>
              </a:rPr>
              <a:t>→</a:t>
            </a:r>
            <a:r>
              <a:rPr lang="en-US" altLang="ja-JP" sz="6000" b="1" dirty="0">
                <a:latin typeface="Cavolini" panose="03000502040302020204" pitchFamily="66" charset="0"/>
                <a:cs typeface="Cavolini" panose="03000502040302020204" pitchFamily="66" charset="0"/>
              </a:rPr>
              <a:t>     i</a:t>
            </a:r>
            <a:r>
              <a:rPr kumimoji="1" lang="en-US" altLang="ja-JP" sz="6000" b="1" dirty="0">
                <a:latin typeface="Cavolini" panose="03000502040302020204" pitchFamily="66" charset="0"/>
                <a:cs typeface="Cavolini" panose="03000502040302020204" pitchFamily="66" charset="0"/>
              </a:rPr>
              <a:t>sn</a:t>
            </a:r>
            <a:r>
              <a:rPr kumimoji="1" lang="en-US" altLang="ja-JP" sz="6000" b="1" dirty="0">
                <a:solidFill>
                  <a:srgbClr val="FF0000"/>
                </a:solidFill>
                <a:latin typeface="Cavolini" panose="03000502040302020204" pitchFamily="66" charset="0"/>
                <a:cs typeface="Cavolini" panose="03000502040302020204" pitchFamily="66" charset="0"/>
              </a:rPr>
              <a:t>’</a:t>
            </a:r>
            <a:r>
              <a:rPr kumimoji="1" lang="en-US" altLang="ja-JP" sz="6000" b="1" dirty="0">
                <a:latin typeface="Cavolini" panose="03000502040302020204" pitchFamily="66" charset="0"/>
                <a:cs typeface="Cavolini" panose="03000502040302020204" pitchFamily="66" charset="0"/>
              </a:rPr>
              <a:t>t </a:t>
            </a:r>
            <a:endParaRPr kumimoji="1" lang="ja-JP" altLang="en-US" sz="6000" b="1" dirty="0">
              <a:latin typeface="Cavolini" panose="03000502040302020204" pitchFamily="66" charset="0"/>
              <a:cs typeface="Cavolini" panose="03000502040302020204" pitchFamily="66" charset="0"/>
            </a:endParaRPr>
          </a:p>
        </p:txBody>
      </p:sp>
      <p:pic>
        <p:nvPicPr>
          <p:cNvPr id="4" name="図 3">
            <a:extLst>
              <a:ext uri="{FF2B5EF4-FFF2-40B4-BE49-F238E27FC236}">
                <a16:creationId xmlns:a16="http://schemas.microsoft.com/office/drawing/2014/main" id="{815E023C-8853-4D6F-AABF-2EE828FF1E3F}"/>
              </a:ext>
            </a:extLst>
          </p:cNvPr>
          <p:cNvPicPr>
            <a:picLocks noChangeAspect="1"/>
          </p:cNvPicPr>
          <p:nvPr/>
        </p:nvPicPr>
        <p:blipFill>
          <a:blip r:embed="rId2"/>
          <a:stretch>
            <a:fillRect/>
          </a:stretch>
        </p:blipFill>
        <p:spPr>
          <a:xfrm>
            <a:off x="10820354" y="289509"/>
            <a:ext cx="1066892" cy="1091279"/>
          </a:xfrm>
          <a:prstGeom prst="rect">
            <a:avLst/>
          </a:prstGeom>
        </p:spPr>
      </p:pic>
      <p:sp>
        <p:nvSpPr>
          <p:cNvPr id="5" name="テキスト ボックス 4">
            <a:extLst>
              <a:ext uri="{FF2B5EF4-FFF2-40B4-BE49-F238E27FC236}">
                <a16:creationId xmlns:a16="http://schemas.microsoft.com/office/drawing/2014/main" id="{D06F1D44-982D-4019-B04B-75371300E88D}"/>
              </a:ext>
            </a:extLst>
          </p:cNvPr>
          <p:cNvSpPr txBox="1"/>
          <p:nvPr/>
        </p:nvSpPr>
        <p:spPr>
          <a:xfrm>
            <a:off x="533399" y="1438137"/>
            <a:ext cx="11234058" cy="3416320"/>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We sometimes shorten pairs of  words by joining them together and leaving out some of the letters.  We use an apostrophe to show where the missing letter, or letters, used to be.  These shortened words are called </a:t>
            </a:r>
            <a:r>
              <a:rPr kumimoji="1" lang="en-US" altLang="ja-JP" sz="3600" b="1" dirty="0">
                <a:latin typeface="Cavolini" panose="03000502040302020204" pitchFamily="66" charset="0"/>
                <a:cs typeface="Cavolini" panose="03000502040302020204" pitchFamily="66" charset="0"/>
              </a:rPr>
              <a:t>contractions</a:t>
            </a:r>
            <a:r>
              <a:rPr kumimoji="1" lang="en-US" altLang="ja-JP" sz="3600" dirty="0">
                <a:latin typeface="Cavolini" panose="03000502040302020204" pitchFamily="66" charset="0"/>
                <a:cs typeface="Cavolini" panose="03000502040302020204" pitchFamily="66" charset="0"/>
              </a:rPr>
              <a:t>. </a:t>
            </a:r>
            <a:endParaRPr kumimoji="1" lang="ja-JP" altLang="en-US" sz="36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01913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テキスト ボックス 1">
            <a:extLst>
              <a:ext uri="{FF2B5EF4-FFF2-40B4-BE49-F238E27FC236}">
                <a16:creationId xmlns:a16="http://schemas.microsoft.com/office/drawing/2014/main" id="{F7767582-9BF6-4709-A808-E2A8F5D18194}"/>
              </a:ext>
            </a:extLst>
          </p:cNvPr>
          <p:cNvSpPr txBox="1"/>
          <p:nvPr/>
        </p:nvSpPr>
        <p:spPr>
          <a:xfrm>
            <a:off x="779476" y="1268892"/>
            <a:ext cx="6452862" cy="2387600"/>
          </a:xfrm>
          <a:prstGeom prst="rect">
            <a:avLst/>
          </a:prstGeom>
        </p:spPr>
        <p:txBody>
          <a:bodyPr vert="horz" lIns="91440" tIns="45720" rIns="91440" bIns="45720" rtlCol="0" anchor="b">
            <a:noAutofit/>
          </a:bodyPr>
          <a:lstStyle/>
          <a:p>
            <a:pPr>
              <a:lnSpc>
                <a:spcPct val="90000"/>
              </a:lnSpc>
              <a:spcBef>
                <a:spcPct val="0"/>
              </a:spcBef>
              <a:spcAft>
                <a:spcPts val="600"/>
              </a:spcAft>
            </a:pPr>
            <a:r>
              <a:rPr kumimoji="1" lang="en-US" altLang="ja-JP" sz="8000" b="1" dirty="0">
                <a:solidFill>
                  <a:schemeClr val="bg1"/>
                </a:solidFill>
                <a:latin typeface="Cavolini" panose="03000502040302020204" pitchFamily="66" charset="0"/>
                <a:ea typeface="+mj-ea"/>
                <a:cs typeface="Cavolini" panose="03000502040302020204" pitchFamily="66" charset="0"/>
              </a:rPr>
              <a:t>Activity page1</a:t>
            </a:r>
          </a:p>
          <a:p>
            <a:pPr>
              <a:lnSpc>
                <a:spcPct val="90000"/>
              </a:lnSpc>
              <a:spcBef>
                <a:spcPct val="0"/>
              </a:spcBef>
              <a:spcAft>
                <a:spcPts val="600"/>
              </a:spcAft>
            </a:pPr>
            <a:r>
              <a:rPr kumimoji="1" lang="en-US" altLang="ja-JP" sz="5400" b="1" dirty="0">
                <a:solidFill>
                  <a:schemeClr val="bg1"/>
                </a:solidFill>
                <a:latin typeface="Cavolini" panose="03000502040302020204" pitchFamily="66" charset="0"/>
                <a:ea typeface="+mj-ea"/>
                <a:cs typeface="Cavolini" panose="03000502040302020204" pitchFamily="66" charset="0"/>
              </a:rPr>
              <a:t>Apostrophe&lt;s&gt;</a:t>
            </a:r>
          </a:p>
        </p:txBody>
      </p:sp>
      <p:sp>
        <p:nvSpPr>
          <p:cNvPr id="13" name="Oval 1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図 3" descr="抽象, 挿絵 が含まれている画像&#10;&#10;自動的に生成された説明">
            <a:extLst>
              <a:ext uri="{FF2B5EF4-FFF2-40B4-BE49-F238E27FC236}">
                <a16:creationId xmlns:a16="http://schemas.microsoft.com/office/drawing/2014/main" id="{A0698153-4C70-4B78-93FF-08D85BF6B2DF}"/>
              </a:ext>
            </a:extLst>
          </p:cNvPr>
          <p:cNvPicPr>
            <a:picLocks noChangeAspect="1"/>
          </p:cNvPicPr>
          <p:nvPr/>
        </p:nvPicPr>
        <p:blipFill rotWithShape="1">
          <a:blip r:embed="rId2">
            <a:extLst>
              <a:ext uri="{28A0092B-C50C-407E-A947-70E740481C1C}">
                <a14:useLocalDpi xmlns:a14="http://schemas.microsoft.com/office/drawing/2010/main" val="0"/>
              </a:ext>
            </a:extLst>
          </a:blip>
          <a:srcRect r="-2" b="-2"/>
          <a:stretch/>
        </p:blipFill>
        <p:spPr>
          <a:xfrm>
            <a:off x="7405361" y="343508"/>
            <a:ext cx="3694966" cy="36949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5" name="Rectangle 14">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400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372891"/>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couldn’t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haven’t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don’t</a:t>
            </a:r>
            <a:endParaRPr kumimoji="1" lang="ja-JP" altLang="en-US" sz="4800" b="1" dirty="0">
              <a:latin typeface="Abadi" panose="020B0604020104020204" pitchFamily="34"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DCD5B3DE-9C6A-4E49-B225-A99C45386A27}"/>
              </a:ext>
            </a:extLst>
          </p:cNvPr>
          <p:cNvSpPr txBox="1"/>
          <p:nvPr/>
        </p:nvSpPr>
        <p:spPr>
          <a:xfrm>
            <a:off x="6101454" y="367558"/>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didn’t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mustn’t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I’m</a:t>
            </a:r>
            <a:endParaRPr kumimoji="1" lang="ja-JP" altLang="en-US" sz="4800" b="1" dirty="0">
              <a:latin typeface="Abadi" panose="020B0604020104020204" pitchFamily="34"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468332" y="372891"/>
            <a:ext cx="3907972" cy="1846659"/>
          </a:xfrm>
          <a:prstGeom prst="rect">
            <a:avLst/>
          </a:prstGeom>
          <a:noFill/>
        </p:spPr>
        <p:txBody>
          <a:bodyPr wrap="square" rtlCol="0">
            <a:spAutoFit/>
          </a:bodyPr>
          <a:lstStyle/>
          <a:p>
            <a:r>
              <a:rPr lang="en-US" altLang="ja-JP" dirty="0"/>
              <a:t> </a:t>
            </a:r>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48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78452045-7815-4C8F-B43D-055B35267D80}"/>
              </a:ext>
            </a:extLst>
          </p:cNvPr>
          <p:cNvSpPr txBox="1"/>
          <p:nvPr/>
        </p:nvSpPr>
        <p:spPr>
          <a:xfrm>
            <a:off x="8528965" y="362225"/>
            <a:ext cx="3472541" cy="1846659"/>
          </a:xfrm>
          <a:prstGeom prst="rect">
            <a:avLst/>
          </a:prstGeom>
          <a:noFill/>
        </p:spPr>
        <p:txBody>
          <a:bodyPr wrap="square" rtlCol="0">
            <a:spAutoFit/>
          </a:bodyPr>
          <a:lstStyle/>
          <a:p>
            <a:r>
              <a:rPr lang="en-US" altLang="ja-JP" dirty="0"/>
              <a:t> </a:t>
            </a:r>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707EEB86-E90F-489C-871D-36433578E398}"/>
              </a:ext>
            </a:extLst>
          </p:cNvPr>
          <p:cNvSpPr txBox="1"/>
          <p:nvPr/>
        </p:nvSpPr>
        <p:spPr>
          <a:xfrm>
            <a:off x="511628" y="4378361"/>
            <a:ext cx="10678886" cy="1200329"/>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Write out each contraction in full, as to words and with no letters missing.</a:t>
            </a:r>
            <a:endParaRPr kumimoji="1" lang="ja-JP" altLang="en-US" sz="36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96659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5888AB8-56C0-4C57-90D1-44C471F21012}"/>
              </a:ext>
            </a:extLst>
          </p:cNvPr>
          <p:cNvSpPr txBox="1"/>
          <p:nvPr/>
        </p:nvSpPr>
        <p:spPr>
          <a:xfrm>
            <a:off x="1005477" y="245610"/>
            <a:ext cx="4867275" cy="1015663"/>
          </a:xfrm>
          <a:prstGeom prst="rect">
            <a:avLst/>
          </a:prstGeom>
          <a:noFill/>
        </p:spPr>
        <p:txBody>
          <a:bodyPr wrap="square" rtlCol="0">
            <a:spAutoFit/>
          </a:bodyPr>
          <a:lstStyle/>
          <a:p>
            <a:pPr marL="914400" indent="-914400">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mend</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p:txBody>
      </p:sp>
      <p:sp>
        <p:nvSpPr>
          <p:cNvPr id="6" name="テキスト ボックス 5">
            <a:extLst>
              <a:ext uri="{FF2B5EF4-FFF2-40B4-BE49-F238E27FC236}">
                <a16:creationId xmlns:a16="http://schemas.microsoft.com/office/drawing/2014/main" id="{A6493B8D-674E-4937-9D32-6429492A9945}"/>
              </a:ext>
            </a:extLst>
          </p:cNvPr>
          <p:cNvSpPr txBox="1"/>
          <p:nvPr/>
        </p:nvSpPr>
        <p:spPr>
          <a:xfrm>
            <a:off x="5693228" y="60944"/>
            <a:ext cx="6243048" cy="1015663"/>
          </a:xfrm>
          <a:prstGeom prst="rect">
            <a:avLst/>
          </a:prstGeom>
          <a:noFill/>
        </p:spPr>
        <p:txBody>
          <a:bodyPr wrap="square" rtlCol="0">
            <a:spAutoFit/>
          </a:bodyPr>
          <a:lstStyle/>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a:t>
            </a:r>
          </a:p>
        </p:txBody>
      </p:sp>
    </p:spTree>
    <p:extLst>
      <p:ext uri="{BB962C8B-B14F-4D97-AF65-F5344CB8AC3E}">
        <p14:creationId xmlns:p14="http://schemas.microsoft.com/office/powerpoint/2010/main" val="2512542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372891"/>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couldn’t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haven’t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don’t</a:t>
            </a:r>
            <a:endParaRPr kumimoji="1" lang="ja-JP" altLang="en-US" sz="4800" b="1" dirty="0">
              <a:latin typeface="Abadi" panose="020B0604020104020204" pitchFamily="34"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DCD5B3DE-9C6A-4E49-B225-A99C45386A27}"/>
              </a:ext>
            </a:extLst>
          </p:cNvPr>
          <p:cNvSpPr txBox="1"/>
          <p:nvPr/>
        </p:nvSpPr>
        <p:spPr>
          <a:xfrm>
            <a:off x="6101454" y="367558"/>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didn’t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mustn’t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I’m</a:t>
            </a:r>
            <a:endParaRPr kumimoji="1" lang="ja-JP" altLang="en-US" sz="4800" b="1" dirty="0">
              <a:latin typeface="Abadi" panose="020B0604020104020204" pitchFamily="34"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468332" y="372891"/>
            <a:ext cx="3907972" cy="3046988"/>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could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48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78452045-7815-4C8F-B43D-055B35267D80}"/>
              </a:ext>
            </a:extLst>
          </p:cNvPr>
          <p:cNvSpPr txBox="1"/>
          <p:nvPr/>
        </p:nvSpPr>
        <p:spPr>
          <a:xfrm>
            <a:off x="8528965" y="362225"/>
            <a:ext cx="3472541" cy="1846659"/>
          </a:xfrm>
          <a:prstGeom prst="rect">
            <a:avLst/>
          </a:prstGeom>
          <a:noFill/>
        </p:spPr>
        <p:txBody>
          <a:bodyPr wrap="square" rtlCol="0">
            <a:spAutoFit/>
          </a:bodyPr>
          <a:lstStyle/>
          <a:p>
            <a:r>
              <a:rPr lang="en-US" altLang="ja-JP" dirty="0"/>
              <a:t> </a:t>
            </a:r>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121904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372891"/>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couldn’t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haven’t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don’t</a:t>
            </a:r>
            <a:endParaRPr kumimoji="1" lang="ja-JP" altLang="en-US" sz="4800" b="1" dirty="0">
              <a:latin typeface="Abadi" panose="020B0604020104020204" pitchFamily="34"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DCD5B3DE-9C6A-4E49-B225-A99C45386A27}"/>
              </a:ext>
            </a:extLst>
          </p:cNvPr>
          <p:cNvSpPr txBox="1"/>
          <p:nvPr/>
        </p:nvSpPr>
        <p:spPr>
          <a:xfrm>
            <a:off x="6101454" y="367558"/>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didn’t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mustn’t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I’m</a:t>
            </a:r>
            <a:endParaRPr kumimoji="1" lang="ja-JP" altLang="en-US" sz="4800" b="1" dirty="0">
              <a:latin typeface="Abadi" panose="020B0604020104020204" pitchFamily="34"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468332" y="372891"/>
            <a:ext cx="3907972" cy="3785652"/>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could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have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78452045-7815-4C8F-B43D-055B35267D80}"/>
              </a:ext>
            </a:extLst>
          </p:cNvPr>
          <p:cNvSpPr txBox="1"/>
          <p:nvPr/>
        </p:nvSpPr>
        <p:spPr>
          <a:xfrm>
            <a:off x="8528965" y="362225"/>
            <a:ext cx="3472541" cy="1846659"/>
          </a:xfrm>
          <a:prstGeom prst="rect">
            <a:avLst/>
          </a:prstGeom>
          <a:noFill/>
        </p:spPr>
        <p:txBody>
          <a:bodyPr wrap="square" rtlCol="0">
            <a:spAutoFit/>
          </a:bodyPr>
          <a:lstStyle/>
          <a:p>
            <a:r>
              <a:rPr lang="en-US" altLang="ja-JP" dirty="0"/>
              <a:t> </a:t>
            </a:r>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883134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372891"/>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couldn’t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haven’t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don’t</a:t>
            </a:r>
            <a:endParaRPr kumimoji="1" lang="ja-JP" altLang="en-US" sz="4800" b="1" dirty="0">
              <a:latin typeface="Abadi" panose="020B0604020104020204" pitchFamily="34"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DCD5B3DE-9C6A-4E49-B225-A99C45386A27}"/>
              </a:ext>
            </a:extLst>
          </p:cNvPr>
          <p:cNvSpPr txBox="1"/>
          <p:nvPr/>
        </p:nvSpPr>
        <p:spPr>
          <a:xfrm>
            <a:off x="6101454" y="367558"/>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didn’t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mustn’t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I’m</a:t>
            </a:r>
            <a:endParaRPr kumimoji="1" lang="ja-JP" altLang="en-US" sz="4800" b="1" dirty="0">
              <a:latin typeface="Abadi" panose="020B0604020104020204" pitchFamily="34"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468332" y="372891"/>
            <a:ext cx="3907972" cy="3785652"/>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could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have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do not</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78452045-7815-4C8F-B43D-055B35267D80}"/>
              </a:ext>
            </a:extLst>
          </p:cNvPr>
          <p:cNvSpPr txBox="1"/>
          <p:nvPr/>
        </p:nvSpPr>
        <p:spPr>
          <a:xfrm>
            <a:off x="8528965" y="362225"/>
            <a:ext cx="3472541" cy="1846659"/>
          </a:xfrm>
          <a:prstGeom prst="rect">
            <a:avLst/>
          </a:prstGeom>
          <a:noFill/>
        </p:spPr>
        <p:txBody>
          <a:bodyPr wrap="square" rtlCol="0">
            <a:spAutoFit/>
          </a:bodyPr>
          <a:lstStyle/>
          <a:p>
            <a:r>
              <a:rPr lang="en-US" altLang="ja-JP" dirty="0"/>
              <a:t> </a:t>
            </a:r>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974875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372891"/>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couldn’t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haven’t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don’t</a:t>
            </a:r>
            <a:endParaRPr kumimoji="1" lang="ja-JP" altLang="en-US" sz="4800" b="1" dirty="0">
              <a:latin typeface="Abadi" panose="020B0604020104020204" pitchFamily="34"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DCD5B3DE-9C6A-4E49-B225-A99C45386A27}"/>
              </a:ext>
            </a:extLst>
          </p:cNvPr>
          <p:cNvSpPr txBox="1"/>
          <p:nvPr/>
        </p:nvSpPr>
        <p:spPr>
          <a:xfrm>
            <a:off x="6101454" y="367558"/>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didn’t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mustn’t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I’m</a:t>
            </a:r>
            <a:endParaRPr kumimoji="1" lang="ja-JP" altLang="en-US" sz="4800" b="1" dirty="0">
              <a:latin typeface="Abadi" panose="020B0604020104020204" pitchFamily="34"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468332" y="372891"/>
            <a:ext cx="3907972" cy="3785652"/>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could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have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do not</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78452045-7815-4C8F-B43D-055B35267D80}"/>
              </a:ext>
            </a:extLst>
          </p:cNvPr>
          <p:cNvSpPr txBox="1"/>
          <p:nvPr/>
        </p:nvSpPr>
        <p:spPr>
          <a:xfrm>
            <a:off x="8528965" y="362225"/>
            <a:ext cx="3472541" cy="3046988"/>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did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473894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372891"/>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couldn’t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haven’t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don’t</a:t>
            </a:r>
            <a:endParaRPr kumimoji="1" lang="ja-JP" altLang="en-US" sz="4800" b="1" dirty="0">
              <a:latin typeface="Abadi" panose="020B0604020104020204" pitchFamily="34"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DCD5B3DE-9C6A-4E49-B225-A99C45386A27}"/>
              </a:ext>
            </a:extLst>
          </p:cNvPr>
          <p:cNvSpPr txBox="1"/>
          <p:nvPr/>
        </p:nvSpPr>
        <p:spPr>
          <a:xfrm>
            <a:off x="6101454" y="367558"/>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didn’t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mustn’t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I’m</a:t>
            </a:r>
            <a:endParaRPr kumimoji="1" lang="ja-JP" altLang="en-US" sz="4800" b="1" dirty="0">
              <a:latin typeface="Abadi" panose="020B0604020104020204" pitchFamily="34"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468332" y="372891"/>
            <a:ext cx="3907972" cy="3785652"/>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could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have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do not</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78452045-7815-4C8F-B43D-055B35267D80}"/>
              </a:ext>
            </a:extLst>
          </p:cNvPr>
          <p:cNvSpPr txBox="1"/>
          <p:nvPr/>
        </p:nvSpPr>
        <p:spPr>
          <a:xfrm>
            <a:off x="8528965" y="362225"/>
            <a:ext cx="3472541" cy="3785652"/>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did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must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389064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372891"/>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couldn’t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haven’t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don’t</a:t>
            </a:r>
            <a:endParaRPr kumimoji="1" lang="ja-JP" altLang="en-US" sz="4800" b="1" dirty="0">
              <a:latin typeface="Abadi" panose="020B0604020104020204" pitchFamily="34"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DCD5B3DE-9C6A-4E49-B225-A99C45386A27}"/>
              </a:ext>
            </a:extLst>
          </p:cNvPr>
          <p:cNvSpPr txBox="1"/>
          <p:nvPr/>
        </p:nvSpPr>
        <p:spPr>
          <a:xfrm>
            <a:off x="6101454" y="367558"/>
            <a:ext cx="2427511" cy="378565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didn’t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mustn’t</a:t>
            </a:r>
          </a:p>
          <a:p>
            <a:pPr algn="r"/>
            <a:endParaRPr kumimoji="1" lang="en-US" altLang="ja-JP" sz="48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I’m</a:t>
            </a:r>
            <a:endParaRPr kumimoji="1" lang="ja-JP" altLang="en-US" sz="4800" b="1" dirty="0">
              <a:latin typeface="Abadi" panose="020B0604020104020204" pitchFamily="34"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468332" y="372891"/>
            <a:ext cx="3907972" cy="3785652"/>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could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have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do not</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6" name="テキスト ボックス 5">
            <a:extLst>
              <a:ext uri="{FF2B5EF4-FFF2-40B4-BE49-F238E27FC236}">
                <a16:creationId xmlns:a16="http://schemas.microsoft.com/office/drawing/2014/main" id="{78452045-7815-4C8F-B43D-055B35267D80}"/>
              </a:ext>
            </a:extLst>
          </p:cNvPr>
          <p:cNvSpPr txBox="1"/>
          <p:nvPr/>
        </p:nvSpPr>
        <p:spPr>
          <a:xfrm>
            <a:off x="8528965" y="362225"/>
            <a:ext cx="3472541" cy="3785652"/>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did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must not</a:t>
            </a:r>
          </a:p>
          <a:p>
            <a:endParaRPr kumimoji="1" lang="en-US" altLang="ja-JP" sz="48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I am</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pic>
        <p:nvPicPr>
          <p:cNvPr id="2" name="図 1">
            <a:extLst>
              <a:ext uri="{FF2B5EF4-FFF2-40B4-BE49-F238E27FC236}">
                <a16:creationId xmlns:a16="http://schemas.microsoft.com/office/drawing/2014/main" id="{4D78AF89-30F1-42AA-AA87-DBF00A361F48}"/>
              </a:ext>
            </a:extLst>
          </p:cNvPr>
          <p:cNvPicPr>
            <a:picLocks noChangeAspect="1"/>
          </p:cNvPicPr>
          <p:nvPr/>
        </p:nvPicPr>
        <p:blipFill>
          <a:blip r:embed="rId2"/>
          <a:stretch>
            <a:fillRect/>
          </a:stretch>
        </p:blipFill>
        <p:spPr>
          <a:xfrm>
            <a:off x="103408" y="5281230"/>
            <a:ext cx="2271370" cy="1466284"/>
          </a:xfrm>
          <a:prstGeom prst="rect">
            <a:avLst/>
          </a:prstGeom>
        </p:spPr>
      </p:pic>
      <p:sp>
        <p:nvSpPr>
          <p:cNvPr id="7" name="テキスト ボックス 6">
            <a:extLst>
              <a:ext uri="{FF2B5EF4-FFF2-40B4-BE49-F238E27FC236}">
                <a16:creationId xmlns:a16="http://schemas.microsoft.com/office/drawing/2014/main" id="{F96CEE2B-5F6F-417E-8D68-EEDD8AEA3FC7}"/>
              </a:ext>
            </a:extLst>
          </p:cNvPr>
          <p:cNvSpPr txBox="1"/>
          <p:nvPr/>
        </p:nvSpPr>
        <p:spPr>
          <a:xfrm>
            <a:off x="2374778" y="6236878"/>
            <a:ext cx="3007182" cy="461665"/>
          </a:xfrm>
          <a:prstGeom prst="rect">
            <a:avLst/>
          </a:prstGeom>
          <a:noFill/>
        </p:spPr>
        <p:txBody>
          <a:bodyPr wrap="square" rtlCol="0">
            <a:spAutoFit/>
          </a:bodyPr>
          <a:lstStyle/>
          <a:p>
            <a:r>
              <a:rPr kumimoji="1" lang="en-US" altLang="ja-JP" sz="2400" dirty="0">
                <a:solidFill>
                  <a:srgbClr val="FF9966"/>
                </a:solidFill>
                <a:latin typeface="Aharoni" panose="02010803020104030203" pitchFamily="2" charset="-79"/>
                <a:cs typeface="Aharoni" panose="02010803020104030203" pitchFamily="2" charset="-79"/>
              </a:rPr>
              <a:t>Well done!</a:t>
            </a:r>
            <a:endParaRPr kumimoji="1" lang="ja-JP" altLang="en-US" sz="2400" dirty="0">
              <a:solidFill>
                <a:srgbClr val="FF9966"/>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95361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5553"/>
            <a:ext cx="2427511" cy="4401205"/>
          </a:xfrm>
          <a:prstGeom prst="rect">
            <a:avLst/>
          </a:prstGeom>
          <a:noFill/>
        </p:spPr>
        <p:txBody>
          <a:bodyPr wrap="square" rtlCol="0">
            <a:spAutoFit/>
          </a:bodyPr>
          <a:lstStyle/>
          <a:p>
            <a:pPr algn="ctr"/>
            <a:r>
              <a:rPr lang="en-US" altLang="ja-JP" dirty="0"/>
              <a:t>  </a:t>
            </a:r>
            <a:r>
              <a:rPr lang="en-US" altLang="ja-JP" sz="4800" b="1" dirty="0">
                <a:latin typeface="Abadi" panose="020B0604020104020204" pitchFamily="34" charset="0"/>
                <a:cs typeface="Cavolini" panose="03000502040302020204" pitchFamily="66" charset="0"/>
              </a:rPr>
              <a:t>I shall</a:t>
            </a:r>
          </a:p>
          <a:p>
            <a:pPr algn="ctr"/>
            <a:endParaRPr kumimoji="1"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y</a:t>
            </a:r>
            <a:r>
              <a:rPr kumimoji="1" lang="en-US" altLang="ja-JP" sz="4800" b="1" dirty="0">
                <a:latin typeface="Abadi" panose="020B0604020104020204" pitchFamily="34" charset="0"/>
                <a:cs typeface="Cavolini" panose="03000502040302020204" pitchFamily="66" charset="0"/>
              </a:rPr>
              <a:t>ou will</a:t>
            </a:r>
          </a:p>
          <a:p>
            <a:pPr algn="ctr"/>
            <a:endParaRPr lang="en-US" altLang="ja-JP" sz="1000" b="1" dirty="0">
              <a:latin typeface="Abadi" panose="020B0604020104020204" pitchFamily="34" charset="0"/>
              <a:cs typeface="Cavolini" panose="03000502040302020204" pitchFamily="66" charset="0"/>
            </a:endParaRPr>
          </a:p>
          <a:p>
            <a:pPr algn="ctr"/>
            <a:r>
              <a:rPr kumimoji="1" lang="en-US" altLang="ja-JP" sz="4800" b="1" dirty="0">
                <a:latin typeface="Abadi" panose="020B0604020104020204" pitchFamily="34" charset="0"/>
                <a:cs typeface="Cavolini" panose="03000502040302020204" pitchFamily="66" charset="0"/>
              </a:rPr>
              <a:t> 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she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it will</a:t>
            </a: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256059" y="0"/>
            <a:ext cx="2514601" cy="3477875"/>
          </a:xfrm>
          <a:prstGeom prst="rect">
            <a:avLst/>
          </a:prstGeom>
          <a:noFill/>
        </p:spPr>
        <p:txBody>
          <a:bodyPr wrap="square" rtlCol="0">
            <a:spAutoFit/>
          </a:bodyPr>
          <a:lstStyle/>
          <a:p>
            <a:r>
              <a:rPr lang="en-US" altLang="ja-JP" dirty="0"/>
              <a:t>  </a:t>
            </a:r>
            <a:endParaRPr lang="en-US" altLang="ja-JP" sz="4800" b="1" dirty="0">
              <a:solidFill>
                <a:srgbClr val="FF0000"/>
              </a:solidFill>
              <a:latin typeface="Cavolini" panose="03000502040302020204" pitchFamily="66" charset="0"/>
              <a:cs typeface="Cavolini" panose="03000502040302020204" pitchFamily="66" charset="0"/>
            </a:endParaRP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74A5FD7A-AC48-40E8-A2F3-E70181A6AC68}"/>
              </a:ext>
            </a:extLst>
          </p:cNvPr>
          <p:cNvSpPr txBox="1"/>
          <p:nvPr/>
        </p:nvSpPr>
        <p:spPr>
          <a:xfrm>
            <a:off x="5600694" y="5553"/>
            <a:ext cx="2694220" cy="483209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we shall</a:t>
            </a:r>
          </a:p>
          <a:p>
            <a:pPr algn="r"/>
            <a:endParaRPr kumimoji="1" lang="en-US" altLang="ja-JP" sz="10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you will</a:t>
            </a:r>
            <a:endParaRPr kumimoji="1" lang="en-US" altLang="ja-JP" sz="4800" b="1" dirty="0">
              <a:latin typeface="Abadi" panose="020B0604020104020204" pitchFamily="34" charset="0"/>
              <a:cs typeface="Cavolini" panose="03000502040302020204" pitchFamily="66" charset="0"/>
            </a:endParaRPr>
          </a:p>
          <a:p>
            <a:pPr algn="r"/>
            <a:endParaRPr lang="en-US" altLang="ja-JP" sz="1000" b="1" dirty="0">
              <a:latin typeface="Abadi" panose="020B0604020104020204" pitchFamily="34" charset="0"/>
              <a:cs typeface="Cavolini" panose="03000502040302020204" pitchFamily="66" charset="0"/>
            </a:endParaRPr>
          </a:p>
          <a:p>
            <a:pPr algn="r"/>
            <a:r>
              <a:rPr kumimoji="1" lang="en-US" altLang="ja-JP" sz="4800" b="1" dirty="0">
                <a:latin typeface="Abadi" panose="020B0604020104020204" pitchFamily="34" charset="0"/>
                <a:cs typeface="Cavolini" panose="03000502040302020204" pitchFamily="66" charset="0"/>
              </a:rPr>
              <a:t> they will</a:t>
            </a:r>
          </a:p>
          <a:p>
            <a:endParaRPr lang="en-US" altLang="ja-JP" sz="4800" b="1" dirty="0">
              <a:latin typeface="Abadi" panose="020B0604020104020204" pitchFamily="34" charset="0"/>
              <a:cs typeface="Cavolini" panose="03000502040302020204" pitchFamily="66" charset="0"/>
            </a:endParaRPr>
          </a:p>
          <a:p>
            <a:r>
              <a:rPr lang="en-US" altLang="ja-JP" sz="4800" b="1" dirty="0">
                <a:latin typeface="Abadi" panose="020B0604020104020204" pitchFamily="34" charset="0"/>
                <a:cs typeface="Cavolini" panose="03000502040302020204" pitchFamily="66" charset="0"/>
              </a:rPr>
              <a:t> </a:t>
            </a:r>
          </a:p>
          <a:p>
            <a:r>
              <a:rPr lang="en-US" altLang="ja-JP" sz="4800" b="1" dirty="0">
                <a:latin typeface="Abadi" panose="020B0604020104020204" pitchFamily="34" charset="0"/>
                <a:cs typeface="Cavolini" panose="03000502040302020204" pitchFamily="66" charset="0"/>
              </a:rPr>
              <a:t> </a:t>
            </a:r>
          </a:p>
        </p:txBody>
      </p:sp>
      <p:sp>
        <p:nvSpPr>
          <p:cNvPr id="8" name="テキスト ボックス 7">
            <a:extLst>
              <a:ext uri="{FF2B5EF4-FFF2-40B4-BE49-F238E27FC236}">
                <a16:creationId xmlns:a16="http://schemas.microsoft.com/office/drawing/2014/main" id="{741517C2-29A6-4037-9360-15DDEC0B1FC7}"/>
              </a:ext>
            </a:extLst>
          </p:cNvPr>
          <p:cNvSpPr txBox="1"/>
          <p:nvPr/>
        </p:nvSpPr>
        <p:spPr>
          <a:xfrm>
            <a:off x="8180620" y="0"/>
            <a:ext cx="3907972" cy="1846659"/>
          </a:xfrm>
          <a:prstGeom prst="rect">
            <a:avLst/>
          </a:prstGeom>
          <a:noFill/>
        </p:spPr>
        <p:txBody>
          <a:bodyPr wrap="square" rtlCol="0">
            <a:spAutoFit/>
          </a:bodyPr>
          <a:lstStyle/>
          <a:p>
            <a:r>
              <a:rPr lang="en-US" altLang="ja-JP" dirty="0"/>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lang="en-US" altLang="ja-JP" sz="4800" b="1" dirty="0">
              <a:solidFill>
                <a:srgbClr val="FF0000"/>
              </a:solidFill>
              <a:latin typeface="Cavolini" panose="03000502040302020204" pitchFamily="66" charset="0"/>
              <a:cs typeface="Cavolini" panose="03000502040302020204" pitchFamily="66" charset="0"/>
            </a:endParaRPr>
          </a:p>
        </p:txBody>
      </p:sp>
      <p:pic>
        <p:nvPicPr>
          <p:cNvPr id="2" name="図 1">
            <a:extLst>
              <a:ext uri="{FF2B5EF4-FFF2-40B4-BE49-F238E27FC236}">
                <a16:creationId xmlns:a16="http://schemas.microsoft.com/office/drawing/2014/main" id="{1C38EEB7-B28B-455C-BF95-74A908C9E65F}"/>
              </a:ext>
            </a:extLst>
          </p:cNvPr>
          <p:cNvPicPr>
            <a:picLocks noChangeAspect="1"/>
          </p:cNvPicPr>
          <p:nvPr/>
        </p:nvPicPr>
        <p:blipFill>
          <a:blip r:embed="rId2"/>
          <a:stretch>
            <a:fillRect/>
          </a:stretch>
        </p:blipFill>
        <p:spPr>
          <a:xfrm>
            <a:off x="8670469" y="2421599"/>
            <a:ext cx="2694220" cy="1736412"/>
          </a:xfrm>
          <a:prstGeom prst="rect">
            <a:avLst/>
          </a:prstGeom>
        </p:spPr>
      </p:pic>
      <p:sp>
        <p:nvSpPr>
          <p:cNvPr id="9" name="テキスト ボックス 8">
            <a:extLst>
              <a:ext uri="{FF2B5EF4-FFF2-40B4-BE49-F238E27FC236}">
                <a16:creationId xmlns:a16="http://schemas.microsoft.com/office/drawing/2014/main" id="{D780E144-7558-4317-9216-0F6E22FAB033}"/>
              </a:ext>
            </a:extLst>
          </p:cNvPr>
          <p:cNvSpPr txBox="1"/>
          <p:nvPr/>
        </p:nvSpPr>
        <p:spPr>
          <a:xfrm>
            <a:off x="255810" y="4406758"/>
            <a:ext cx="11832782" cy="1569660"/>
          </a:xfrm>
          <a:prstGeom prst="rect">
            <a:avLst/>
          </a:prstGeom>
          <a:noFill/>
        </p:spPr>
        <p:txBody>
          <a:bodyPr wrap="square" rtlCol="0">
            <a:spAutoFit/>
          </a:bodyPr>
          <a:lstStyle/>
          <a:p>
            <a:r>
              <a:rPr kumimoji="1" lang="en-US" altLang="ja-JP" sz="3200" dirty="0">
                <a:latin typeface="Cavolini" panose="03000502040302020204" pitchFamily="66" charset="0"/>
                <a:cs typeface="Cavolini" panose="03000502040302020204" pitchFamily="66" charset="0"/>
              </a:rPr>
              <a:t>Write out each pair of words as a contraction by joining them together and replacing some of the letters with an apostrophe.</a:t>
            </a:r>
            <a:endParaRPr kumimoji="1" lang="ja-JP" altLang="en-US" sz="32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617565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5553"/>
            <a:ext cx="2427511" cy="4401205"/>
          </a:xfrm>
          <a:prstGeom prst="rect">
            <a:avLst/>
          </a:prstGeom>
          <a:noFill/>
        </p:spPr>
        <p:txBody>
          <a:bodyPr wrap="square" rtlCol="0">
            <a:spAutoFit/>
          </a:bodyPr>
          <a:lstStyle/>
          <a:p>
            <a:pPr algn="ctr"/>
            <a:r>
              <a:rPr lang="en-US" altLang="ja-JP" dirty="0"/>
              <a:t>  </a:t>
            </a:r>
            <a:r>
              <a:rPr lang="en-US" altLang="ja-JP" sz="4800" b="1" dirty="0">
                <a:latin typeface="Abadi" panose="020B0604020104020204" pitchFamily="34" charset="0"/>
                <a:cs typeface="Cavolini" panose="03000502040302020204" pitchFamily="66" charset="0"/>
              </a:rPr>
              <a:t>I shall</a:t>
            </a:r>
          </a:p>
          <a:p>
            <a:pPr algn="ctr"/>
            <a:endParaRPr kumimoji="1"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y</a:t>
            </a:r>
            <a:r>
              <a:rPr kumimoji="1" lang="en-US" altLang="ja-JP" sz="4800" b="1" dirty="0">
                <a:latin typeface="Abadi" panose="020B0604020104020204" pitchFamily="34" charset="0"/>
                <a:cs typeface="Cavolini" panose="03000502040302020204" pitchFamily="66" charset="0"/>
              </a:rPr>
              <a:t>ou will</a:t>
            </a:r>
          </a:p>
          <a:p>
            <a:pPr algn="ctr"/>
            <a:endParaRPr lang="en-US" altLang="ja-JP" sz="1000" b="1" dirty="0">
              <a:latin typeface="Abadi" panose="020B0604020104020204" pitchFamily="34" charset="0"/>
              <a:cs typeface="Cavolini" panose="03000502040302020204" pitchFamily="66" charset="0"/>
            </a:endParaRPr>
          </a:p>
          <a:p>
            <a:pPr algn="ctr"/>
            <a:r>
              <a:rPr kumimoji="1" lang="en-US" altLang="ja-JP" sz="4800" b="1" dirty="0">
                <a:latin typeface="Abadi" panose="020B0604020104020204" pitchFamily="34" charset="0"/>
                <a:cs typeface="Cavolini" panose="03000502040302020204" pitchFamily="66" charset="0"/>
              </a:rPr>
              <a:t> 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she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it will</a:t>
            </a: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256059" y="0"/>
            <a:ext cx="2514601" cy="4093428"/>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I’ll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74A5FD7A-AC48-40E8-A2F3-E70181A6AC68}"/>
              </a:ext>
            </a:extLst>
          </p:cNvPr>
          <p:cNvSpPr txBox="1"/>
          <p:nvPr/>
        </p:nvSpPr>
        <p:spPr>
          <a:xfrm>
            <a:off x="5600694" y="5553"/>
            <a:ext cx="2694220" cy="483209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we shall</a:t>
            </a:r>
          </a:p>
          <a:p>
            <a:pPr algn="r"/>
            <a:endParaRPr kumimoji="1" lang="en-US" altLang="ja-JP" sz="10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you will</a:t>
            </a:r>
            <a:endParaRPr kumimoji="1" lang="en-US" altLang="ja-JP" sz="4800" b="1" dirty="0">
              <a:latin typeface="Abadi" panose="020B0604020104020204" pitchFamily="34" charset="0"/>
              <a:cs typeface="Cavolini" panose="03000502040302020204" pitchFamily="66" charset="0"/>
            </a:endParaRPr>
          </a:p>
          <a:p>
            <a:pPr algn="r"/>
            <a:endParaRPr lang="en-US" altLang="ja-JP" sz="1000" b="1" dirty="0">
              <a:latin typeface="Abadi" panose="020B0604020104020204" pitchFamily="34" charset="0"/>
              <a:cs typeface="Cavolini" panose="03000502040302020204" pitchFamily="66" charset="0"/>
            </a:endParaRPr>
          </a:p>
          <a:p>
            <a:pPr algn="r"/>
            <a:r>
              <a:rPr kumimoji="1" lang="en-US" altLang="ja-JP" sz="4800" b="1" dirty="0">
                <a:latin typeface="Abadi" panose="020B0604020104020204" pitchFamily="34" charset="0"/>
                <a:cs typeface="Cavolini" panose="03000502040302020204" pitchFamily="66" charset="0"/>
              </a:rPr>
              <a:t> they will</a:t>
            </a:r>
          </a:p>
          <a:p>
            <a:endParaRPr lang="en-US" altLang="ja-JP" sz="4800" b="1" dirty="0">
              <a:latin typeface="Abadi" panose="020B0604020104020204" pitchFamily="34" charset="0"/>
              <a:cs typeface="Cavolini" panose="03000502040302020204" pitchFamily="66" charset="0"/>
            </a:endParaRPr>
          </a:p>
          <a:p>
            <a:r>
              <a:rPr lang="en-US" altLang="ja-JP" sz="4800" b="1" dirty="0">
                <a:latin typeface="Abadi" panose="020B0604020104020204" pitchFamily="34" charset="0"/>
                <a:cs typeface="Cavolini" panose="03000502040302020204" pitchFamily="66" charset="0"/>
              </a:rPr>
              <a:t> </a:t>
            </a:r>
          </a:p>
          <a:p>
            <a:r>
              <a:rPr lang="en-US" altLang="ja-JP" sz="4800" b="1" dirty="0">
                <a:latin typeface="Abadi" panose="020B0604020104020204" pitchFamily="34" charset="0"/>
                <a:cs typeface="Cavolini" panose="03000502040302020204" pitchFamily="66" charset="0"/>
              </a:rPr>
              <a:t> </a:t>
            </a:r>
          </a:p>
        </p:txBody>
      </p:sp>
      <p:sp>
        <p:nvSpPr>
          <p:cNvPr id="8" name="テキスト ボックス 7">
            <a:extLst>
              <a:ext uri="{FF2B5EF4-FFF2-40B4-BE49-F238E27FC236}">
                <a16:creationId xmlns:a16="http://schemas.microsoft.com/office/drawing/2014/main" id="{741517C2-29A6-4037-9360-15DDEC0B1FC7}"/>
              </a:ext>
            </a:extLst>
          </p:cNvPr>
          <p:cNvSpPr txBox="1"/>
          <p:nvPr/>
        </p:nvSpPr>
        <p:spPr>
          <a:xfrm>
            <a:off x="8180620" y="0"/>
            <a:ext cx="3907972" cy="1846659"/>
          </a:xfrm>
          <a:prstGeom prst="rect">
            <a:avLst/>
          </a:prstGeom>
          <a:noFill/>
        </p:spPr>
        <p:txBody>
          <a:bodyPr wrap="square" rtlCol="0">
            <a:spAutoFit/>
          </a:bodyPr>
          <a:lstStyle/>
          <a:p>
            <a:r>
              <a:rPr lang="en-US" altLang="ja-JP" dirty="0"/>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lang="en-US" altLang="ja-JP" sz="4800" b="1" dirty="0">
              <a:solidFill>
                <a:srgbClr val="FF0000"/>
              </a:solidFill>
              <a:latin typeface="Cavolini" panose="03000502040302020204" pitchFamily="66" charset="0"/>
              <a:cs typeface="Cavolini" panose="03000502040302020204" pitchFamily="66" charset="0"/>
            </a:endParaRPr>
          </a:p>
        </p:txBody>
      </p:sp>
      <p:pic>
        <p:nvPicPr>
          <p:cNvPr id="2" name="図 1">
            <a:extLst>
              <a:ext uri="{FF2B5EF4-FFF2-40B4-BE49-F238E27FC236}">
                <a16:creationId xmlns:a16="http://schemas.microsoft.com/office/drawing/2014/main" id="{1C38EEB7-B28B-455C-BF95-74A908C9E65F}"/>
              </a:ext>
            </a:extLst>
          </p:cNvPr>
          <p:cNvPicPr>
            <a:picLocks noChangeAspect="1"/>
          </p:cNvPicPr>
          <p:nvPr/>
        </p:nvPicPr>
        <p:blipFill>
          <a:blip r:embed="rId2"/>
          <a:stretch>
            <a:fillRect/>
          </a:stretch>
        </p:blipFill>
        <p:spPr>
          <a:xfrm>
            <a:off x="8844643" y="2858667"/>
            <a:ext cx="2694220" cy="1736412"/>
          </a:xfrm>
          <a:prstGeom prst="rect">
            <a:avLst/>
          </a:prstGeom>
        </p:spPr>
      </p:pic>
    </p:spTree>
    <p:extLst>
      <p:ext uri="{BB962C8B-B14F-4D97-AF65-F5344CB8AC3E}">
        <p14:creationId xmlns:p14="http://schemas.microsoft.com/office/powerpoint/2010/main" val="1538336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5553"/>
            <a:ext cx="2427511" cy="4401205"/>
          </a:xfrm>
          <a:prstGeom prst="rect">
            <a:avLst/>
          </a:prstGeom>
          <a:noFill/>
        </p:spPr>
        <p:txBody>
          <a:bodyPr wrap="square" rtlCol="0">
            <a:spAutoFit/>
          </a:bodyPr>
          <a:lstStyle/>
          <a:p>
            <a:pPr algn="ctr"/>
            <a:r>
              <a:rPr lang="en-US" altLang="ja-JP" dirty="0"/>
              <a:t>  </a:t>
            </a:r>
            <a:r>
              <a:rPr lang="en-US" altLang="ja-JP" sz="4800" b="1" dirty="0">
                <a:latin typeface="Abadi" panose="020B0604020104020204" pitchFamily="34" charset="0"/>
                <a:cs typeface="Cavolini" panose="03000502040302020204" pitchFamily="66" charset="0"/>
              </a:rPr>
              <a:t>I shall</a:t>
            </a:r>
          </a:p>
          <a:p>
            <a:pPr algn="ctr"/>
            <a:endParaRPr kumimoji="1"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y</a:t>
            </a:r>
            <a:r>
              <a:rPr kumimoji="1" lang="en-US" altLang="ja-JP" sz="4800" b="1" dirty="0">
                <a:latin typeface="Abadi" panose="020B0604020104020204" pitchFamily="34" charset="0"/>
                <a:cs typeface="Cavolini" panose="03000502040302020204" pitchFamily="66" charset="0"/>
              </a:rPr>
              <a:t>ou will</a:t>
            </a:r>
          </a:p>
          <a:p>
            <a:pPr algn="ctr"/>
            <a:endParaRPr lang="en-US" altLang="ja-JP" sz="1000" b="1" dirty="0">
              <a:latin typeface="Abadi" panose="020B0604020104020204" pitchFamily="34" charset="0"/>
              <a:cs typeface="Cavolini" panose="03000502040302020204" pitchFamily="66" charset="0"/>
            </a:endParaRPr>
          </a:p>
          <a:p>
            <a:pPr algn="ctr"/>
            <a:r>
              <a:rPr kumimoji="1" lang="en-US" altLang="ja-JP" sz="4800" b="1" dirty="0">
                <a:latin typeface="Abadi" panose="020B0604020104020204" pitchFamily="34" charset="0"/>
                <a:cs typeface="Cavolini" panose="03000502040302020204" pitchFamily="66" charset="0"/>
              </a:rPr>
              <a:t> 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she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it will</a:t>
            </a: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256059" y="0"/>
            <a:ext cx="2514601" cy="4093428"/>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I’ll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you’ll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74A5FD7A-AC48-40E8-A2F3-E70181A6AC68}"/>
              </a:ext>
            </a:extLst>
          </p:cNvPr>
          <p:cNvSpPr txBox="1"/>
          <p:nvPr/>
        </p:nvSpPr>
        <p:spPr>
          <a:xfrm>
            <a:off x="5600694" y="5553"/>
            <a:ext cx="2694220" cy="483209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we shall</a:t>
            </a:r>
          </a:p>
          <a:p>
            <a:pPr algn="r"/>
            <a:endParaRPr kumimoji="1" lang="en-US" altLang="ja-JP" sz="10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you will</a:t>
            </a:r>
            <a:endParaRPr kumimoji="1" lang="en-US" altLang="ja-JP" sz="4800" b="1" dirty="0">
              <a:latin typeface="Abadi" panose="020B0604020104020204" pitchFamily="34" charset="0"/>
              <a:cs typeface="Cavolini" panose="03000502040302020204" pitchFamily="66" charset="0"/>
            </a:endParaRPr>
          </a:p>
          <a:p>
            <a:pPr algn="r"/>
            <a:endParaRPr lang="en-US" altLang="ja-JP" sz="1000" b="1" dirty="0">
              <a:latin typeface="Abadi" panose="020B0604020104020204" pitchFamily="34" charset="0"/>
              <a:cs typeface="Cavolini" panose="03000502040302020204" pitchFamily="66" charset="0"/>
            </a:endParaRPr>
          </a:p>
          <a:p>
            <a:pPr algn="r"/>
            <a:r>
              <a:rPr kumimoji="1" lang="en-US" altLang="ja-JP" sz="4800" b="1" dirty="0">
                <a:latin typeface="Abadi" panose="020B0604020104020204" pitchFamily="34" charset="0"/>
                <a:cs typeface="Cavolini" panose="03000502040302020204" pitchFamily="66" charset="0"/>
              </a:rPr>
              <a:t> they will</a:t>
            </a:r>
          </a:p>
          <a:p>
            <a:endParaRPr lang="en-US" altLang="ja-JP" sz="4800" b="1" dirty="0">
              <a:latin typeface="Abadi" panose="020B0604020104020204" pitchFamily="34" charset="0"/>
              <a:cs typeface="Cavolini" panose="03000502040302020204" pitchFamily="66" charset="0"/>
            </a:endParaRPr>
          </a:p>
          <a:p>
            <a:r>
              <a:rPr lang="en-US" altLang="ja-JP" sz="4800" b="1" dirty="0">
                <a:latin typeface="Abadi" panose="020B0604020104020204" pitchFamily="34" charset="0"/>
                <a:cs typeface="Cavolini" panose="03000502040302020204" pitchFamily="66" charset="0"/>
              </a:rPr>
              <a:t> </a:t>
            </a:r>
          </a:p>
          <a:p>
            <a:r>
              <a:rPr lang="en-US" altLang="ja-JP" sz="4800" b="1" dirty="0">
                <a:latin typeface="Abadi" panose="020B0604020104020204" pitchFamily="34" charset="0"/>
                <a:cs typeface="Cavolini" panose="03000502040302020204" pitchFamily="66" charset="0"/>
              </a:rPr>
              <a:t> </a:t>
            </a:r>
          </a:p>
        </p:txBody>
      </p:sp>
      <p:sp>
        <p:nvSpPr>
          <p:cNvPr id="8" name="テキスト ボックス 7">
            <a:extLst>
              <a:ext uri="{FF2B5EF4-FFF2-40B4-BE49-F238E27FC236}">
                <a16:creationId xmlns:a16="http://schemas.microsoft.com/office/drawing/2014/main" id="{741517C2-29A6-4037-9360-15DDEC0B1FC7}"/>
              </a:ext>
            </a:extLst>
          </p:cNvPr>
          <p:cNvSpPr txBox="1"/>
          <p:nvPr/>
        </p:nvSpPr>
        <p:spPr>
          <a:xfrm>
            <a:off x="8180620" y="0"/>
            <a:ext cx="3907972" cy="1846659"/>
          </a:xfrm>
          <a:prstGeom prst="rect">
            <a:avLst/>
          </a:prstGeom>
          <a:noFill/>
        </p:spPr>
        <p:txBody>
          <a:bodyPr wrap="square" rtlCol="0">
            <a:spAutoFit/>
          </a:bodyPr>
          <a:lstStyle/>
          <a:p>
            <a:r>
              <a:rPr lang="en-US" altLang="ja-JP" dirty="0"/>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lang="en-US" altLang="ja-JP" sz="4800" b="1" dirty="0">
              <a:solidFill>
                <a:srgbClr val="FF0000"/>
              </a:solidFill>
              <a:latin typeface="Cavolini" panose="03000502040302020204" pitchFamily="66" charset="0"/>
              <a:cs typeface="Cavolini" panose="03000502040302020204" pitchFamily="66" charset="0"/>
            </a:endParaRPr>
          </a:p>
        </p:txBody>
      </p:sp>
      <p:pic>
        <p:nvPicPr>
          <p:cNvPr id="2" name="図 1">
            <a:extLst>
              <a:ext uri="{FF2B5EF4-FFF2-40B4-BE49-F238E27FC236}">
                <a16:creationId xmlns:a16="http://schemas.microsoft.com/office/drawing/2014/main" id="{1C38EEB7-B28B-455C-BF95-74A908C9E65F}"/>
              </a:ext>
            </a:extLst>
          </p:cNvPr>
          <p:cNvPicPr>
            <a:picLocks noChangeAspect="1"/>
          </p:cNvPicPr>
          <p:nvPr/>
        </p:nvPicPr>
        <p:blipFill>
          <a:blip r:embed="rId2"/>
          <a:stretch>
            <a:fillRect/>
          </a:stretch>
        </p:blipFill>
        <p:spPr>
          <a:xfrm>
            <a:off x="8844643" y="2858667"/>
            <a:ext cx="2694220" cy="1736412"/>
          </a:xfrm>
          <a:prstGeom prst="rect">
            <a:avLst/>
          </a:prstGeom>
        </p:spPr>
      </p:pic>
    </p:spTree>
    <p:extLst>
      <p:ext uri="{BB962C8B-B14F-4D97-AF65-F5344CB8AC3E}">
        <p14:creationId xmlns:p14="http://schemas.microsoft.com/office/powerpoint/2010/main" val="3272504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5553"/>
            <a:ext cx="2427511" cy="4401205"/>
          </a:xfrm>
          <a:prstGeom prst="rect">
            <a:avLst/>
          </a:prstGeom>
          <a:noFill/>
        </p:spPr>
        <p:txBody>
          <a:bodyPr wrap="square" rtlCol="0">
            <a:spAutoFit/>
          </a:bodyPr>
          <a:lstStyle/>
          <a:p>
            <a:pPr algn="ctr"/>
            <a:r>
              <a:rPr lang="en-US" altLang="ja-JP" dirty="0"/>
              <a:t>  </a:t>
            </a:r>
            <a:r>
              <a:rPr lang="en-US" altLang="ja-JP" sz="4800" b="1" dirty="0">
                <a:latin typeface="Abadi" panose="020B0604020104020204" pitchFamily="34" charset="0"/>
                <a:cs typeface="Cavolini" panose="03000502040302020204" pitchFamily="66" charset="0"/>
              </a:rPr>
              <a:t>I shall</a:t>
            </a:r>
          </a:p>
          <a:p>
            <a:pPr algn="ctr"/>
            <a:endParaRPr kumimoji="1"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y</a:t>
            </a:r>
            <a:r>
              <a:rPr kumimoji="1" lang="en-US" altLang="ja-JP" sz="4800" b="1" dirty="0">
                <a:latin typeface="Abadi" panose="020B0604020104020204" pitchFamily="34" charset="0"/>
                <a:cs typeface="Cavolini" panose="03000502040302020204" pitchFamily="66" charset="0"/>
              </a:rPr>
              <a:t>ou will</a:t>
            </a:r>
          </a:p>
          <a:p>
            <a:pPr algn="ctr"/>
            <a:endParaRPr lang="en-US" altLang="ja-JP" sz="1000" b="1" dirty="0">
              <a:latin typeface="Abadi" panose="020B0604020104020204" pitchFamily="34" charset="0"/>
              <a:cs typeface="Cavolini" panose="03000502040302020204" pitchFamily="66" charset="0"/>
            </a:endParaRPr>
          </a:p>
          <a:p>
            <a:pPr algn="ctr"/>
            <a:r>
              <a:rPr kumimoji="1" lang="en-US" altLang="ja-JP" sz="4800" b="1" dirty="0">
                <a:latin typeface="Abadi" panose="020B0604020104020204" pitchFamily="34" charset="0"/>
                <a:cs typeface="Cavolini" panose="03000502040302020204" pitchFamily="66" charset="0"/>
              </a:rPr>
              <a:t> 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she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it will</a:t>
            </a: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256059" y="0"/>
            <a:ext cx="2514601" cy="4401205"/>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I’ll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you’ll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r>
              <a:rPr lang="en-US" altLang="ja-JP" sz="4800" b="1" dirty="0">
                <a:solidFill>
                  <a:srgbClr val="FF0000"/>
                </a:solidFill>
                <a:latin typeface="Cavolini" panose="03000502040302020204" pitchFamily="66" charset="0"/>
                <a:cs typeface="Cavolini" panose="03000502040302020204" pitchFamily="66" charset="0"/>
              </a:rPr>
              <a:t>he’ll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74A5FD7A-AC48-40E8-A2F3-E70181A6AC68}"/>
              </a:ext>
            </a:extLst>
          </p:cNvPr>
          <p:cNvSpPr txBox="1"/>
          <p:nvPr/>
        </p:nvSpPr>
        <p:spPr>
          <a:xfrm>
            <a:off x="5600694" y="5553"/>
            <a:ext cx="2694220" cy="483209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we shall</a:t>
            </a:r>
          </a:p>
          <a:p>
            <a:pPr algn="r"/>
            <a:endParaRPr kumimoji="1" lang="en-US" altLang="ja-JP" sz="10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you will</a:t>
            </a:r>
            <a:endParaRPr kumimoji="1" lang="en-US" altLang="ja-JP" sz="4800" b="1" dirty="0">
              <a:latin typeface="Abadi" panose="020B0604020104020204" pitchFamily="34" charset="0"/>
              <a:cs typeface="Cavolini" panose="03000502040302020204" pitchFamily="66" charset="0"/>
            </a:endParaRPr>
          </a:p>
          <a:p>
            <a:pPr algn="r"/>
            <a:endParaRPr lang="en-US" altLang="ja-JP" sz="1000" b="1" dirty="0">
              <a:latin typeface="Abadi" panose="020B0604020104020204" pitchFamily="34" charset="0"/>
              <a:cs typeface="Cavolini" panose="03000502040302020204" pitchFamily="66" charset="0"/>
            </a:endParaRPr>
          </a:p>
          <a:p>
            <a:pPr algn="r"/>
            <a:r>
              <a:rPr kumimoji="1" lang="en-US" altLang="ja-JP" sz="4800" b="1" dirty="0">
                <a:latin typeface="Abadi" panose="020B0604020104020204" pitchFamily="34" charset="0"/>
                <a:cs typeface="Cavolini" panose="03000502040302020204" pitchFamily="66" charset="0"/>
              </a:rPr>
              <a:t> they will</a:t>
            </a:r>
          </a:p>
          <a:p>
            <a:endParaRPr lang="en-US" altLang="ja-JP" sz="4800" b="1" dirty="0">
              <a:latin typeface="Abadi" panose="020B0604020104020204" pitchFamily="34" charset="0"/>
              <a:cs typeface="Cavolini" panose="03000502040302020204" pitchFamily="66" charset="0"/>
            </a:endParaRPr>
          </a:p>
          <a:p>
            <a:r>
              <a:rPr lang="en-US" altLang="ja-JP" sz="4800" b="1" dirty="0">
                <a:latin typeface="Abadi" panose="020B0604020104020204" pitchFamily="34" charset="0"/>
                <a:cs typeface="Cavolini" panose="03000502040302020204" pitchFamily="66" charset="0"/>
              </a:rPr>
              <a:t> </a:t>
            </a:r>
          </a:p>
          <a:p>
            <a:r>
              <a:rPr lang="en-US" altLang="ja-JP" sz="4800" b="1" dirty="0">
                <a:latin typeface="Abadi" panose="020B0604020104020204" pitchFamily="34" charset="0"/>
                <a:cs typeface="Cavolini" panose="03000502040302020204" pitchFamily="66" charset="0"/>
              </a:rPr>
              <a:t> </a:t>
            </a:r>
          </a:p>
        </p:txBody>
      </p:sp>
      <p:sp>
        <p:nvSpPr>
          <p:cNvPr id="8" name="テキスト ボックス 7">
            <a:extLst>
              <a:ext uri="{FF2B5EF4-FFF2-40B4-BE49-F238E27FC236}">
                <a16:creationId xmlns:a16="http://schemas.microsoft.com/office/drawing/2014/main" id="{741517C2-29A6-4037-9360-15DDEC0B1FC7}"/>
              </a:ext>
            </a:extLst>
          </p:cNvPr>
          <p:cNvSpPr txBox="1"/>
          <p:nvPr/>
        </p:nvSpPr>
        <p:spPr>
          <a:xfrm>
            <a:off x="8180620" y="0"/>
            <a:ext cx="3907972" cy="1846659"/>
          </a:xfrm>
          <a:prstGeom prst="rect">
            <a:avLst/>
          </a:prstGeom>
          <a:noFill/>
        </p:spPr>
        <p:txBody>
          <a:bodyPr wrap="square" rtlCol="0">
            <a:spAutoFit/>
          </a:bodyPr>
          <a:lstStyle/>
          <a:p>
            <a:r>
              <a:rPr lang="en-US" altLang="ja-JP" dirty="0"/>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lang="en-US" altLang="ja-JP" sz="4800" b="1" dirty="0">
              <a:solidFill>
                <a:srgbClr val="FF0000"/>
              </a:solidFill>
              <a:latin typeface="Cavolini" panose="03000502040302020204" pitchFamily="66" charset="0"/>
              <a:cs typeface="Cavolini" panose="03000502040302020204" pitchFamily="66" charset="0"/>
            </a:endParaRPr>
          </a:p>
        </p:txBody>
      </p:sp>
      <p:pic>
        <p:nvPicPr>
          <p:cNvPr id="2" name="図 1">
            <a:extLst>
              <a:ext uri="{FF2B5EF4-FFF2-40B4-BE49-F238E27FC236}">
                <a16:creationId xmlns:a16="http://schemas.microsoft.com/office/drawing/2014/main" id="{1C38EEB7-B28B-455C-BF95-74A908C9E65F}"/>
              </a:ext>
            </a:extLst>
          </p:cNvPr>
          <p:cNvPicPr>
            <a:picLocks noChangeAspect="1"/>
          </p:cNvPicPr>
          <p:nvPr/>
        </p:nvPicPr>
        <p:blipFill>
          <a:blip r:embed="rId2"/>
          <a:stretch>
            <a:fillRect/>
          </a:stretch>
        </p:blipFill>
        <p:spPr>
          <a:xfrm>
            <a:off x="8844643" y="2858667"/>
            <a:ext cx="2694220" cy="1736412"/>
          </a:xfrm>
          <a:prstGeom prst="rect">
            <a:avLst/>
          </a:prstGeom>
        </p:spPr>
      </p:pic>
    </p:spTree>
    <p:extLst>
      <p:ext uri="{BB962C8B-B14F-4D97-AF65-F5344CB8AC3E}">
        <p14:creationId xmlns:p14="http://schemas.microsoft.com/office/powerpoint/2010/main" val="126183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5888AB8-56C0-4C57-90D1-44C471F21012}"/>
              </a:ext>
            </a:extLst>
          </p:cNvPr>
          <p:cNvSpPr txBox="1"/>
          <p:nvPr/>
        </p:nvSpPr>
        <p:spPr>
          <a:xfrm>
            <a:off x="1005477" y="245610"/>
            <a:ext cx="4867275" cy="1938992"/>
          </a:xfrm>
          <a:prstGeom prst="rect">
            <a:avLst/>
          </a:prstGeom>
          <a:noFill/>
        </p:spPr>
        <p:txBody>
          <a:bodyPr wrap="square" rtlCol="0">
            <a:spAutoFit/>
          </a:bodyPr>
          <a:lstStyle/>
          <a:p>
            <a:pPr marL="914400" indent="-914400">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mend</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silk</a:t>
            </a:r>
          </a:p>
        </p:txBody>
      </p:sp>
      <p:sp>
        <p:nvSpPr>
          <p:cNvPr id="6" name="テキスト ボックス 5">
            <a:extLst>
              <a:ext uri="{FF2B5EF4-FFF2-40B4-BE49-F238E27FC236}">
                <a16:creationId xmlns:a16="http://schemas.microsoft.com/office/drawing/2014/main" id="{A6493B8D-674E-4937-9D32-6429492A9945}"/>
              </a:ext>
            </a:extLst>
          </p:cNvPr>
          <p:cNvSpPr txBox="1"/>
          <p:nvPr/>
        </p:nvSpPr>
        <p:spPr>
          <a:xfrm>
            <a:off x="5693228" y="60944"/>
            <a:ext cx="6243048" cy="1015663"/>
          </a:xfrm>
          <a:prstGeom prst="rect">
            <a:avLst/>
          </a:prstGeom>
          <a:noFill/>
        </p:spPr>
        <p:txBody>
          <a:bodyPr wrap="square" rtlCol="0">
            <a:spAutoFit/>
          </a:bodyPr>
          <a:lstStyle/>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a:t>
            </a:r>
          </a:p>
        </p:txBody>
      </p:sp>
    </p:spTree>
    <p:extLst>
      <p:ext uri="{BB962C8B-B14F-4D97-AF65-F5344CB8AC3E}">
        <p14:creationId xmlns:p14="http://schemas.microsoft.com/office/powerpoint/2010/main" val="2152965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5553"/>
            <a:ext cx="2427511" cy="4401205"/>
          </a:xfrm>
          <a:prstGeom prst="rect">
            <a:avLst/>
          </a:prstGeom>
          <a:noFill/>
        </p:spPr>
        <p:txBody>
          <a:bodyPr wrap="square" rtlCol="0">
            <a:spAutoFit/>
          </a:bodyPr>
          <a:lstStyle/>
          <a:p>
            <a:pPr algn="ctr"/>
            <a:r>
              <a:rPr lang="en-US" altLang="ja-JP" dirty="0"/>
              <a:t>  </a:t>
            </a:r>
            <a:r>
              <a:rPr lang="en-US" altLang="ja-JP" sz="4800" b="1" dirty="0">
                <a:latin typeface="Abadi" panose="020B0604020104020204" pitchFamily="34" charset="0"/>
                <a:cs typeface="Cavolini" panose="03000502040302020204" pitchFamily="66" charset="0"/>
              </a:rPr>
              <a:t>I shall</a:t>
            </a:r>
          </a:p>
          <a:p>
            <a:pPr algn="ctr"/>
            <a:endParaRPr kumimoji="1"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y</a:t>
            </a:r>
            <a:r>
              <a:rPr kumimoji="1" lang="en-US" altLang="ja-JP" sz="4800" b="1" dirty="0">
                <a:latin typeface="Abadi" panose="020B0604020104020204" pitchFamily="34" charset="0"/>
                <a:cs typeface="Cavolini" panose="03000502040302020204" pitchFamily="66" charset="0"/>
              </a:rPr>
              <a:t>ou will</a:t>
            </a:r>
          </a:p>
          <a:p>
            <a:pPr algn="ctr"/>
            <a:endParaRPr lang="en-US" altLang="ja-JP" sz="1000" b="1" dirty="0">
              <a:latin typeface="Abadi" panose="020B0604020104020204" pitchFamily="34" charset="0"/>
              <a:cs typeface="Cavolini" panose="03000502040302020204" pitchFamily="66" charset="0"/>
            </a:endParaRPr>
          </a:p>
          <a:p>
            <a:pPr algn="ctr"/>
            <a:r>
              <a:rPr kumimoji="1" lang="en-US" altLang="ja-JP" sz="4800" b="1" dirty="0">
                <a:latin typeface="Abadi" panose="020B0604020104020204" pitchFamily="34" charset="0"/>
                <a:cs typeface="Cavolini" panose="03000502040302020204" pitchFamily="66" charset="0"/>
              </a:rPr>
              <a:t> 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she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it will</a:t>
            </a: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256059" y="0"/>
            <a:ext cx="2514601" cy="4401205"/>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I’ll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you’ll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r>
              <a:rPr lang="en-US" altLang="ja-JP" sz="4800" b="1" dirty="0">
                <a:solidFill>
                  <a:srgbClr val="FF0000"/>
                </a:solidFill>
                <a:latin typeface="Cavolini" panose="03000502040302020204" pitchFamily="66" charset="0"/>
                <a:cs typeface="Cavolini" panose="03000502040302020204" pitchFamily="66" charset="0"/>
              </a:rPr>
              <a:t>he’ll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she’ll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74A5FD7A-AC48-40E8-A2F3-E70181A6AC68}"/>
              </a:ext>
            </a:extLst>
          </p:cNvPr>
          <p:cNvSpPr txBox="1"/>
          <p:nvPr/>
        </p:nvSpPr>
        <p:spPr>
          <a:xfrm>
            <a:off x="5600694" y="5553"/>
            <a:ext cx="2694220" cy="483209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we shall</a:t>
            </a:r>
          </a:p>
          <a:p>
            <a:pPr algn="r"/>
            <a:endParaRPr kumimoji="1" lang="en-US" altLang="ja-JP" sz="10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you will</a:t>
            </a:r>
            <a:endParaRPr kumimoji="1" lang="en-US" altLang="ja-JP" sz="4800" b="1" dirty="0">
              <a:latin typeface="Abadi" panose="020B0604020104020204" pitchFamily="34" charset="0"/>
              <a:cs typeface="Cavolini" panose="03000502040302020204" pitchFamily="66" charset="0"/>
            </a:endParaRPr>
          </a:p>
          <a:p>
            <a:pPr algn="r"/>
            <a:endParaRPr lang="en-US" altLang="ja-JP" sz="1000" b="1" dirty="0">
              <a:latin typeface="Abadi" panose="020B0604020104020204" pitchFamily="34" charset="0"/>
              <a:cs typeface="Cavolini" panose="03000502040302020204" pitchFamily="66" charset="0"/>
            </a:endParaRPr>
          </a:p>
          <a:p>
            <a:pPr algn="r"/>
            <a:r>
              <a:rPr kumimoji="1" lang="en-US" altLang="ja-JP" sz="4800" b="1" dirty="0">
                <a:latin typeface="Abadi" panose="020B0604020104020204" pitchFamily="34" charset="0"/>
                <a:cs typeface="Cavolini" panose="03000502040302020204" pitchFamily="66" charset="0"/>
              </a:rPr>
              <a:t> they will</a:t>
            </a:r>
          </a:p>
          <a:p>
            <a:endParaRPr lang="en-US" altLang="ja-JP" sz="4800" b="1" dirty="0">
              <a:latin typeface="Abadi" panose="020B0604020104020204" pitchFamily="34" charset="0"/>
              <a:cs typeface="Cavolini" panose="03000502040302020204" pitchFamily="66" charset="0"/>
            </a:endParaRPr>
          </a:p>
          <a:p>
            <a:r>
              <a:rPr lang="en-US" altLang="ja-JP" sz="4800" b="1" dirty="0">
                <a:latin typeface="Abadi" panose="020B0604020104020204" pitchFamily="34" charset="0"/>
                <a:cs typeface="Cavolini" panose="03000502040302020204" pitchFamily="66" charset="0"/>
              </a:rPr>
              <a:t> </a:t>
            </a:r>
          </a:p>
          <a:p>
            <a:r>
              <a:rPr lang="en-US" altLang="ja-JP" sz="4800" b="1" dirty="0">
                <a:latin typeface="Abadi" panose="020B0604020104020204" pitchFamily="34" charset="0"/>
                <a:cs typeface="Cavolini" panose="03000502040302020204" pitchFamily="66" charset="0"/>
              </a:rPr>
              <a:t> </a:t>
            </a:r>
          </a:p>
        </p:txBody>
      </p:sp>
      <p:sp>
        <p:nvSpPr>
          <p:cNvPr id="8" name="テキスト ボックス 7">
            <a:extLst>
              <a:ext uri="{FF2B5EF4-FFF2-40B4-BE49-F238E27FC236}">
                <a16:creationId xmlns:a16="http://schemas.microsoft.com/office/drawing/2014/main" id="{741517C2-29A6-4037-9360-15DDEC0B1FC7}"/>
              </a:ext>
            </a:extLst>
          </p:cNvPr>
          <p:cNvSpPr txBox="1"/>
          <p:nvPr/>
        </p:nvSpPr>
        <p:spPr>
          <a:xfrm>
            <a:off x="8180620" y="0"/>
            <a:ext cx="3907972" cy="1846659"/>
          </a:xfrm>
          <a:prstGeom prst="rect">
            <a:avLst/>
          </a:prstGeom>
          <a:noFill/>
        </p:spPr>
        <p:txBody>
          <a:bodyPr wrap="square" rtlCol="0">
            <a:spAutoFit/>
          </a:bodyPr>
          <a:lstStyle/>
          <a:p>
            <a:r>
              <a:rPr lang="en-US" altLang="ja-JP" dirty="0"/>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lang="en-US" altLang="ja-JP" sz="4800" b="1" dirty="0">
              <a:solidFill>
                <a:srgbClr val="FF0000"/>
              </a:solidFill>
              <a:latin typeface="Cavolini" panose="03000502040302020204" pitchFamily="66" charset="0"/>
              <a:cs typeface="Cavolini" panose="03000502040302020204" pitchFamily="66" charset="0"/>
            </a:endParaRPr>
          </a:p>
        </p:txBody>
      </p:sp>
      <p:pic>
        <p:nvPicPr>
          <p:cNvPr id="2" name="図 1">
            <a:extLst>
              <a:ext uri="{FF2B5EF4-FFF2-40B4-BE49-F238E27FC236}">
                <a16:creationId xmlns:a16="http://schemas.microsoft.com/office/drawing/2014/main" id="{1C38EEB7-B28B-455C-BF95-74A908C9E65F}"/>
              </a:ext>
            </a:extLst>
          </p:cNvPr>
          <p:cNvPicPr>
            <a:picLocks noChangeAspect="1"/>
          </p:cNvPicPr>
          <p:nvPr/>
        </p:nvPicPr>
        <p:blipFill>
          <a:blip r:embed="rId2"/>
          <a:stretch>
            <a:fillRect/>
          </a:stretch>
        </p:blipFill>
        <p:spPr>
          <a:xfrm>
            <a:off x="8844643" y="2858667"/>
            <a:ext cx="2694220" cy="1736412"/>
          </a:xfrm>
          <a:prstGeom prst="rect">
            <a:avLst/>
          </a:prstGeom>
        </p:spPr>
      </p:pic>
    </p:spTree>
    <p:extLst>
      <p:ext uri="{BB962C8B-B14F-4D97-AF65-F5344CB8AC3E}">
        <p14:creationId xmlns:p14="http://schemas.microsoft.com/office/powerpoint/2010/main" val="3116926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5553"/>
            <a:ext cx="2427511" cy="4401205"/>
          </a:xfrm>
          <a:prstGeom prst="rect">
            <a:avLst/>
          </a:prstGeom>
          <a:noFill/>
        </p:spPr>
        <p:txBody>
          <a:bodyPr wrap="square" rtlCol="0">
            <a:spAutoFit/>
          </a:bodyPr>
          <a:lstStyle/>
          <a:p>
            <a:pPr algn="ctr"/>
            <a:r>
              <a:rPr lang="en-US" altLang="ja-JP" dirty="0"/>
              <a:t>  </a:t>
            </a:r>
            <a:r>
              <a:rPr lang="en-US" altLang="ja-JP" sz="4800" b="1" dirty="0">
                <a:latin typeface="Abadi" panose="020B0604020104020204" pitchFamily="34" charset="0"/>
                <a:cs typeface="Cavolini" panose="03000502040302020204" pitchFamily="66" charset="0"/>
              </a:rPr>
              <a:t>I shall</a:t>
            </a:r>
          </a:p>
          <a:p>
            <a:pPr algn="ctr"/>
            <a:endParaRPr kumimoji="1"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y</a:t>
            </a:r>
            <a:r>
              <a:rPr kumimoji="1" lang="en-US" altLang="ja-JP" sz="4800" b="1" dirty="0">
                <a:latin typeface="Abadi" panose="020B0604020104020204" pitchFamily="34" charset="0"/>
                <a:cs typeface="Cavolini" panose="03000502040302020204" pitchFamily="66" charset="0"/>
              </a:rPr>
              <a:t>ou will</a:t>
            </a:r>
          </a:p>
          <a:p>
            <a:pPr algn="ctr"/>
            <a:endParaRPr lang="en-US" altLang="ja-JP" sz="1000" b="1" dirty="0">
              <a:latin typeface="Abadi" panose="020B0604020104020204" pitchFamily="34" charset="0"/>
              <a:cs typeface="Cavolini" panose="03000502040302020204" pitchFamily="66" charset="0"/>
            </a:endParaRPr>
          </a:p>
          <a:p>
            <a:pPr algn="ctr"/>
            <a:r>
              <a:rPr kumimoji="1" lang="en-US" altLang="ja-JP" sz="4800" b="1" dirty="0">
                <a:latin typeface="Abadi" panose="020B0604020104020204" pitchFamily="34" charset="0"/>
                <a:cs typeface="Cavolini" panose="03000502040302020204" pitchFamily="66" charset="0"/>
              </a:rPr>
              <a:t> 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she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it will</a:t>
            </a: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256059" y="0"/>
            <a:ext cx="2514601" cy="4401205"/>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I’ll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you’ll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r>
              <a:rPr lang="en-US" altLang="ja-JP" sz="4800" b="1" dirty="0">
                <a:solidFill>
                  <a:srgbClr val="FF0000"/>
                </a:solidFill>
                <a:latin typeface="Cavolini" panose="03000502040302020204" pitchFamily="66" charset="0"/>
                <a:cs typeface="Cavolini" panose="03000502040302020204" pitchFamily="66" charset="0"/>
              </a:rPr>
              <a:t>he’ll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she’ll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it’ll</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74A5FD7A-AC48-40E8-A2F3-E70181A6AC68}"/>
              </a:ext>
            </a:extLst>
          </p:cNvPr>
          <p:cNvSpPr txBox="1"/>
          <p:nvPr/>
        </p:nvSpPr>
        <p:spPr>
          <a:xfrm>
            <a:off x="5600694" y="5553"/>
            <a:ext cx="2694220" cy="483209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we shall</a:t>
            </a:r>
          </a:p>
          <a:p>
            <a:pPr algn="r"/>
            <a:endParaRPr kumimoji="1" lang="en-US" altLang="ja-JP" sz="10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you will</a:t>
            </a:r>
            <a:endParaRPr kumimoji="1" lang="en-US" altLang="ja-JP" sz="4800" b="1" dirty="0">
              <a:latin typeface="Abadi" panose="020B0604020104020204" pitchFamily="34" charset="0"/>
              <a:cs typeface="Cavolini" panose="03000502040302020204" pitchFamily="66" charset="0"/>
            </a:endParaRPr>
          </a:p>
          <a:p>
            <a:pPr algn="r"/>
            <a:endParaRPr lang="en-US" altLang="ja-JP" sz="1000" b="1" dirty="0">
              <a:latin typeface="Abadi" panose="020B0604020104020204" pitchFamily="34" charset="0"/>
              <a:cs typeface="Cavolini" panose="03000502040302020204" pitchFamily="66" charset="0"/>
            </a:endParaRPr>
          </a:p>
          <a:p>
            <a:pPr algn="r"/>
            <a:r>
              <a:rPr kumimoji="1" lang="en-US" altLang="ja-JP" sz="4800" b="1" dirty="0">
                <a:latin typeface="Abadi" panose="020B0604020104020204" pitchFamily="34" charset="0"/>
                <a:cs typeface="Cavolini" panose="03000502040302020204" pitchFamily="66" charset="0"/>
              </a:rPr>
              <a:t> they will</a:t>
            </a:r>
          </a:p>
          <a:p>
            <a:endParaRPr lang="en-US" altLang="ja-JP" sz="4800" b="1" dirty="0">
              <a:latin typeface="Abadi" panose="020B0604020104020204" pitchFamily="34" charset="0"/>
              <a:cs typeface="Cavolini" panose="03000502040302020204" pitchFamily="66" charset="0"/>
            </a:endParaRPr>
          </a:p>
          <a:p>
            <a:r>
              <a:rPr lang="en-US" altLang="ja-JP" sz="4800" b="1" dirty="0">
                <a:latin typeface="Abadi" panose="020B0604020104020204" pitchFamily="34" charset="0"/>
                <a:cs typeface="Cavolini" panose="03000502040302020204" pitchFamily="66" charset="0"/>
              </a:rPr>
              <a:t> </a:t>
            </a:r>
          </a:p>
          <a:p>
            <a:r>
              <a:rPr lang="en-US" altLang="ja-JP" sz="4800" b="1" dirty="0">
                <a:latin typeface="Abadi" panose="020B0604020104020204" pitchFamily="34" charset="0"/>
                <a:cs typeface="Cavolini" panose="03000502040302020204" pitchFamily="66" charset="0"/>
              </a:rPr>
              <a:t> </a:t>
            </a:r>
          </a:p>
        </p:txBody>
      </p:sp>
      <p:sp>
        <p:nvSpPr>
          <p:cNvPr id="8" name="テキスト ボックス 7">
            <a:extLst>
              <a:ext uri="{FF2B5EF4-FFF2-40B4-BE49-F238E27FC236}">
                <a16:creationId xmlns:a16="http://schemas.microsoft.com/office/drawing/2014/main" id="{741517C2-29A6-4037-9360-15DDEC0B1FC7}"/>
              </a:ext>
            </a:extLst>
          </p:cNvPr>
          <p:cNvSpPr txBox="1"/>
          <p:nvPr/>
        </p:nvSpPr>
        <p:spPr>
          <a:xfrm>
            <a:off x="8180620" y="0"/>
            <a:ext cx="3907972" cy="1846659"/>
          </a:xfrm>
          <a:prstGeom prst="rect">
            <a:avLst/>
          </a:prstGeom>
          <a:noFill/>
        </p:spPr>
        <p:txBody>
          <a:bodyPr wrap="square" rtlCol="0">
            <a:spAutoFit/>
          </a:bodyPr>
          <a:lstStyle/>
          <a:p>
            <a:r>
              <a:rPr lang="en-US" altLang="ja-JP" dirty="0"/>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lang="en-US" altLang="ja-JP" sz="4800" b="1" dirty="0">
              <a:solidFill>
                <a:srgbClr val="FF0000"/>
              </a:solidFill>
              <a:latin typeface="Cavolini" panose="03000502040302020204" pitchFamily="66" charset="0"/>
              <a:cs typeface="Cavolini" panose="03000502040302020204" pitchFamily="66" charset="0"/>
            </a:endParaRPr>
          </a:p>
        </p:txBody>
      </p:sp>
      <p:pic>
        <p:nvPicPr>
          <p:cNvPr id="2" name="図 1">
            <a:extLst>
              <a:ext uri="{FF2B5EF4-FFF2-40B4-BE49-F238E27FC236}">
                <a16:creationId xmlns:a16="http://schemas.microsoft.com/office/drawing/2014/main" id="{1C38EEB7-B28B-455C-BF95-74A908C9E65F}"/>
              </a:ext>
            </a:extLst>
          </p:cNvPr>
          <p:cNvPicPr>
            <a:picLocks noChangeAspect="1"/>
          </p:cNvPicPr>
          <p:nvPr/>
        </p:nvPicPr>
        <p:blipFill>
          <a:blip r:embed="rId2"/>
          <a:stretch>
            <a:fillRect/>
          </a:stretch>
        </p:blipFill>
        <p:spPr>
          <a:xfrm>
            <a:off x="8844643" y="2858667"/>
            <a:ext cx="2694220" cy="1736412"/>
          </a:xfrm>
          <a:prstGeom prst="rect">
            <a:avLst/>
          </a:prstGeom>
        </p:spPr>
      </p:pic>
    </p:spTree>
    <p:extLst>
      <p:ext uri="{BB962C8B-B14F-4D97-AF65-F5344CB8AC3E}">
        <p14:creationId xmlns:p14="http://schemas.microsoft.com/office/powerpoint/2010/main" val="2874314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5553"/>
            <a:ext cx="2427511" cy="4401205"/>
          </a:xfrm>
          <a:prstGeom prst="rect">
            <a:avLst/>
          </a:prstGeom>
          <a:noFill/>
        </p:spPr>
        <p:txBody>
          <a:bodyPr wrap="square" rtlCol="0">
            <a:spAutoFit/>
          </a:bodyPr>
          <a:lstStyle/>
          <a:p>
            <a:pPr algn="ctr"/>
            <a:r>
              <a:rPr lang="en-US" altLang="ja-JP" dirty="0"/>
              <a:t>  </a:t>
            </a:r>
            <a:r>
              <a:rPr lang="en-US" altLang="ja-JP" sz="4800" b="1" dirty="0">
                <a:latin typeface="Abadi" panose="020B0604020104020204" pitchFamily="34" charset="0"/>
                <a:cs typeface="Cavolini" panose="03000502040302020204" pitchFamily="66" charset="0"/>
              </a:rPr>
              <a:t>I shall</a:t>
            </a:r>
          </a:p>
          <a:p>
            <a:pPr algn="ctr"/>
            <a:endParaRPr kumimoji="1"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y</a:t>
            </a:r>
            <a:r>
              <a:rPr kumimoji="1" lang="en-US" altLang="ja-JP" sz="4800" b="1" dirty="0">
                <a:latin typeface="Abadi" panose="020B0604020104020204" pitchFamily="34" charset="0"/>
                <a:cs typeface="Cavolini" panose="03000502040302020204" pitchFamily="66" charset="0"/>
              </a:rPr>
              <a:t>ou will</a:t>
            </a:r>
          </a:p>
          <a:p>
            <a:pPr algn="ctr"/>
            <a:endParaRPr lang="en-US" altLang="ja-JP" sz="1000" b="1" dirty="0">
              <a:latin typeface="Abadi" panose="020B0604020104020204" pitchFamily="34" charset="0"/>
              <a:cs typeface="Cavolini" panose="03000502040302020204" pitchFamily="66" charset="0"/>
            </a:endParaRPr>
          </a:p>
          <a:p>
            <a:pPr algn="ctr"/>
            <a:r>
              <a:rPr kumimoji="1" lang="en-US" altLang="ja-JP" sz="4800" b="1" dirty="0">
                <a:latin typeface="Abadi" panose="020B0604020104020204" pitchFamily="34" charset="0"/>
                <a:cs typeface="Cavolini" panose="03000502040302020204" pitchFamily="66" charset="0"/>
              </a:rPr>
              <a:t> 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she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it will</a:t>
            </a: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256059" y="0"/>
            <a:ext cx="2514601" cy="4401205"/>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I’ll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you’ll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r>
              <a:rPr lang="en-US" altLang="ja-JP" sz="4800" b="1" dirty="0">
                <a:solidFill>
                  <a:srgbClr val="FF0000"/>
                </a:solidFill>
                <a:latin typeface="Cavolini" panose="03000502040302020204" pitchFamily="66" charset="0"/>
                <a:cs typeface="Cavolini" panose="03000502040302020204" pitchFamily="66" charset="0"/>
              </a:rPr>
              <a:t>he’ll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she’ll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it’ll</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74A5FD7A-AC48-40E8-A2F3-E70181A6AC68}"/>
              </a:ext>
            </a:extLst>
          </p:cNvPr>
          <p:cNvSpPr txBox="1"/>
          <p:nvPr/>
        </p:nvSpPr>
        <p:spPr>
          <a:xfrm>
            <a:off x="5600694" y="5553"/>
            <a:ext cx="2694220" cy="483209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we shall</a:t>
            </a:r>
          </a:p>
          <a:p>
            <a:pPr algn="r"/>
            <a:endParaRPr kumimoji="1" lang="en-US" altLang="ja-JP" sz="10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you will</a:t>
            </a:r>
            <a:endParaRPr kumimoji="1" lang="en-US" altLang="ja-JP" sz="4800" b="1" dirty="0">
              <a:latin typeface="Abadi" panose="020B0604020104020204" pitchFamily="34" charset="0"/>
              <a:cs typeface="Cavolini" panose="03000502040302020204" pitchFamily="66" charset="0"/>
            </a:endParaRPr>
          </a:p>
          <a:p>
            <a:pPr algn="r"/>
            <a:endParaRPr lang="en-US" altLang="ja-JP" sz="1000" b="1" dirty="0">
              <a:latin typeface="Abadi" panose="020B0604020104020204" pitchFamily="34" charset="0"/>
              <a:cs typeface="Cavolini" panose="03000502040302020204" pitchFamily="66" charset="0"/>
            </a:endParaRPr>
          </a:p>
          <a:p>
            <a:pPr algn="r"/>
            <a:r>
              <a:rPr kumimoji="1" lang="en-US" altLang="ja-JP" sz="4800" b="1" dirty="0">
                <a:latin typeface="Abadi" panose="020B0604020104020204" pitchFamily="34" charset="0"/>
                <a:cs typeface="Cavolini" panose="03000502040302020204" pitchFamily="66" charset="0"/>
              </a:rPr>
              <a:t> they will</a:t>
            </a:r>
          </a:p>
          <a:p>
            <a:endParaRPr lang="en-US" altLang="ja-JP" sz="4800" b="1" dirty="0">
              <a:latin typeface="Abadi" panose="020B0604020104020204" pitchFamily="34" charset="0"/>
              <a:cs typeface="Cavolini" panose="03000502040302020204" pitchFamily="66" charset="0"/>
            </a:endParaRPr>
          </a:p>
          <a:p>
            <a:r>
              <a:rPr lang="en-US" altLang="ja-JP" sz="4800" b="1" dirty="0">
                <a:latin typeface="Abadi" panose="020B0604020104020204" pitchFamily="34" charset="0"/>
                <a:cs typeface="Cavolini" panose="03000502040302020204" pitchFamily="66" charset="0"/>
              </a:rPr>
              <a:t> </a:t>
            </a:r>
          </a:p>
          <a:p>
            <a:r>
              <a:rPr lang="en-US" altLang="ja-JP" sz="4800" b="1" dirty="0">
                <a:latin typeface="Abadi" panose="020B0604020104020204" pitchFamily="34" charset="0"/>
                <a:cs typeface="Cavolini" panose="03000502040302020204" pitchFamily="66" charset="0"/>
              </a:rPr>
              <a:t> </a:t>
            </a:r>
          </a:p>
        </p:txBody>
      </p:sp>
      <p:sp>
        <p:nvSpPr>
          <p:cNvPr id="8" name="テキスト ボックス 7">
            <a:extLst>
              <a:ext uri="{FF2B5EF4-FFF2-40B4-BE49-F238E27FC236}">
                <a16:creationId xmlns:a16="http://schemas.microsoft.com/office/drawing/2014/main" id="{741517C2-29A6-4037-9360-15DDEC0B1FC7}"/>
              </a:ext>
            </a:extLst>
          </p:cNvPr>
          <p:cNvSpPr txBox="1"/>
          <p:nvPr/>
        </p:nvSpPr>
        <p:spPr>
          <a:xfrm>
            <a:off x="8180620" y="0"/>
            <a:ext cx="3907972" cy="2462213"/>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we’ll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a:t>
            </a:r>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lang="en-US" altLang="ja-JP" sz="4800" b="1" dirty="0">
              <a:solidFill>
                <a:srgbClr val="FF0000"/>
              </a:solidFill>
              <a:latin typeface="Cavolini" panose="03000502040302020204" pitchFamily="66" charset="0"/>
              <a:cs typeface="Cavolini" panose="03000502040302020204" pitchFamily="66" charset="0"/>
            </a:endParaRPr>
          </a:p>
        </p:txBody>
      </p:sp>
      <p:pic>
        <p:nvPicPr>
          <p:cNvPr id="2" name="図 1">
            <a:extLst>
              <a:ext uri="{FF2B5EF4-FFF2-40B4-BE49-F238E27FC236}">
                <a16:creationId xmlns:a16="http://schemas.microsoft.com/office/drawing/2014/main" id="{1C38EEB7-B28B-455C-BF95-74A908C9E65F}"/>
              </a:ext>
            </a:extLst>
          </p:cNvPr>
          <p:cNvPicPr>
            <a:picLocks noChangeAspect="1"/>
          </p:cNvPicPr>
          <p:nvPr/>
        </p:nvPicPr>
        <p:blipFill>
          <a:blip r:embed="rId2"/>
          <a:stretch>
            <a:fillRect/>
          </a:stretch>
        </p:blipFill>
        <p:spPr>
          <a:xfrm>
            <a:off x="8844643" y="2858667"/>
            <a:ext cx="2694220" cy="1736412"/>
          </a:xfrm>
          <a:prstGeom prst="rect">
            <a:avLst/>
          </a:prstGeom>
        </p:spPr>
      </p:pic>
    </p:spTree>
    <p:extLst>
      <p:ext uri="{BB962C8B-B14F-4D97-AF65-F5344CB8AC3E}">
        <p14:creationId xmlns:p14="http://schemas.microsoft.com/office/powerpoint/2010/main" val="2831748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5553"/>
            <a:ext cx="2427511" cy="4401205"/>
          </a:xfrm>
          <a:prstGeom prst="rect">
            <a:avLst/>
          </a:prstGeom>
          <a:noFill/>
        </p:spPr>
        <p:txBody>
          <a:bodyPr wrap="square" rtlCol="0">
            <a:spAutoFit/>
          </a:bodyPr>
          <a:lstStyle/>
          <a:p>
            <a:pPr algn="ctr"/>
            <a:r>
              <a:rPr lang="en-US" altLang="ja-JP" dirty="0"/>
              <a:t>  </a:t>
            </a:r>
            <a:r>
              <a:rPr lang="en-US" altLang="ja-JP" sz="4800" b="1" dirty="0">
                <a:latin typeface="Abadi" panose="020B0604020104020204" pitchFamily="34" charset="0"/>
                <a:cs typeface="Cavolini" panose="03000502040302020204" pitchFamily="66" charset="0"/>
              </a:rPr>
              <a:t>I shall</a:t>
            </a:r>
          </a:p>
          <a:p>
            <a:pPr algn="ctr"/>
            <a:endParaRPr kumimoji="1"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y</a:t>
            </a:r>
            <a:r>
              <a:rPr kumimoji="1" lang="en-US" altLang="ja-JP" sz="4800" b="1" dirty="0">
                <a:latin typeface="Abadi" panose="020B0604020104020204" pitchFamily="34" charset="0"/>
                <a:cs typeface="Cavolini" panose="03000502040302020204" pitchFamily="66" charset="0"/>
              </a:rPr>
              <a:t>ou will</a:t>
            </a:r>
          </a:p>
          <a:p>
            <a:pPr algn="ctr"/>
            <a:endParaRPr lang="en-US" altLang="ja-JP" sz="1000" b="1" dirty="0">
              <a:latin typeface="Abadi" panose="020B0604020104020204" pitchFamily="34" charset="0"/>
              <a:cs typeface="Cavolini" panose="03000502040302020204" pitchFamily="66" charset="0"/>
            </a:endParaRPr>
          </a:p>
          <a:p>
            <a:pPr algn="ctr"/>
            <a:r>
              <a:rPr kumimoji="1" lang="en-US" altLang="ja-JP" sz="4800" b="1" dirty="0">
                <a:latin typeface="Abadi" panose="020B0604020104020204" pitchFamily="34" charset="0"/>
                <a:cs typeface="Cavolini" panose="03000502040302020204" pitchFamily="66" charset="0"/>
              </a:rPr>
              <a:t> 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she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it will</a:t>
            </a: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256059" y="0"/>
            <a:ext cx="2514601" cy="4401205"/>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I’ll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you’ll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r>
              <a:rPr lang="en-US" altLang="ja-JP" sz="4800" b="1" dirty="0">
                <a:solidFill>
                  <a:srgbClr val="FF0000"/>
                </a:solidFill>
                <a:latin typeface="Cavolini" panose="03000502040302020204" pitchFamily="66" charset="0"/>
                <a:cs typeface="Cavolini" panose="03000502040302020204" pitchFamily="66" charset="0"/>
              </a:rPr>
              <a:t>he’ll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she’ll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it’ll</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74A5FD7A-AC48-40E8-A2F3-E70181A6AC68}"/>
              </a:ext>
            </a:extLst>
          </p:cNvPr>
          <p:cNvSpPr txBox="1"/>
          <p:nvPr/>
        </p:nvSpPr>
        <p:spPr>
          <a:xfrm>
            <a:off x="5600694" y="5553"/>
            <a:ext cx="2694220" cy="483209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we shall</a:t>
            </a:r>
          </a:p>
          <a:p>
            <a:pPr algn="r"/>
            <a:endParaRPr kumimoji="1" lang="en-US" altLang="ja-JP" sz="10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you will</a:t>
            </a:r>
            <a:endParaRPr kumimoji="1" lang="en-US" altLang="ja-JP" sz="4800" b="1" dirty="0">
              <a:latin typeface="Abadi" panose="020B0604020104020204" pitchFamily="34" charset="0"/>
              <a:cs typeface="Cavolini" panose="03000502040302020204" pitchFamily="66" charset="0"/>
            </a:endParaRPr>
          </a:p>
          <a:p>
            <a:pPr algn="r"/>
            <a:endParaRPr lang="en-US" altLang="ja-JP" sz="1000" b="1" dirty="0">
              <a:latin typeface="Abadi" panose="020B0604020104020204" pitchFamily="34" charset="0"/>
              <a:cs typeface="Cavolini" panose="03000502040302020204" pitchFamily="66" charset="0"/>
            </a:endParaRPr>
          </a:p>
          <a:p>
            <a:pPr algn="r"/>
            <a:r>
              <a:rPr kumimoji="1" lang="en-US" altLang="ja-JP" sz="4800" b="1" dirty="0">
                <a:latin typeface="Abadi" panose="020B0604020104020204" pitchFamily="34" charset="0"/>
                <a:cs typeface="Cavolini" panose="03000502040302020204" pitchFamily="66" charset="0"/>
              </a:rPr>
              <a:t> they will</a:t>
            </a:r>
          </a:p>
          <a:p>
            <a:endParaRPr lang="en-US" altLang="ja-JP" sz="4800" b="1" dirty="0">
              <a:latin typeface="Abadi" panose="020B0604020104020204" pitchFamily="34" charset="0"/>
              <a:cs typeface="Cavolini" panose="03000502040302020204" pitchFamily="66" charset="0"/>
            </a:endParaRPr>
          </a:p>
          <a:p>
            <a:r>
              <a:rPr lang="en-US" altLang="ja-JP" sz="4800" b="1" dirty="0">
                <a:latin typeface="Abadi" panose="020B0604020104020204" pitchFamily="34" charset="0"/>
                <a:cs typeface="Cavolini" panose="03000502040302020204" pitchFamily="66" charset="0"/>
              </a:rPr>
              <a:t> </a:t>
            </a:r>
          </a:p>
          <a:p>
            <a:r>
              <a:rPr lang="en-US" altLang="ja-JP" sz="4800" b="1" dirty="0">
                <a:latin typeface="Abadi" panose="020B0604020104020204" pitchFamily="34" charset="0"/>
                <a:cs typeface="Cavolini" panose="03000502040302020204" pitchFamily="66" charset="0"/>
              </a:rPr>
              <a:t> </a:t>
            </a:r>
          </a:p>
        </p:txBody>
      </p:sp>
      <p:sp>
        <p:nvSpPr>
          <p:cNvPr id="8" name="テキスト ボックス 7">
            <a:extLst>
              <a:ext uri="{FF2B5EF4-FFF2-40B4-BE49-F238E27FC236}">
                <a16:creationId xmlns:a16="http://schemas.microsoft.com/office/drawing/2014/main" id="{741517C2-29A6-4037-9360-15DDEC0B1FC7}"/>
              </a:ext>
            </a:extLst>
          </p:cNvPr>
          <p:cNvSpPr txBox="1"/>
          <p:nvPr/>
        </p:nvSpPr>
        <p:spPr>
          <a:xfrm>
            <a:off x="8180620" y="0"/>
            <a:ext cx="3907972" cy="2616101"/>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we’ll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you’ll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endParaRPr lang="en-US" altLang="ja-JP" sz="4800" b="1" dirty="0">
              <a:solidFill>
                <a:srgbClr val="FF0000"/>
              </a:solidFill>
              <a:latin typeface="Cavolini" panose="03000502040302020204" pitchFamily="66" charset="0"/>
              <a:cs typeface="Cavolini" panose="03000502040302020204" pitchFamily="66" charset="0"/>
            </a:endParaRPr>
          </a:p>
        </p:txBody>
      </p:sp>
      <p:pic>
        <p:nvPicPr>
          <p:cNvPr id="2" name="図 1">
            <a:extLst>
              <a:ext uri="{FF2B5EF4-FFF2-40B4-BE49-F238E27FC236}">
                <a16:creationId xmlns:a16="http://schemas.microsoft.com/office/drawing/2014/main" id="{1C38EEB7-B28B-455C-BF95-74A908C9E65F}"/>
              </a:ext>
            </a:extLst>
          </p:cNvPr>
          <p:cNvPicPr>
            <a:picLocks noChangeAspect="1"/>
          </p:cNvPicPr>
          <p:nvPr/>
        </p:nvPicPr>
        <p:blipFill>
          <a:blip r:embed="rId2"/>
          <a:stretch>
            <a:fillRect/>
          </a:stretch>
        </p:blipFill>
        <p:spPr>
          <a:xfrm>
            <a:off x="8844643" y="2858667"/>
            <a:ext cx="2694220" cy="1736412"/>
          </a:xfrm>
          <a:prstGeom prst="rect">
            <a:avLst/>
          </a:prstGeom>
        </p:spPr>
      </p:pic>
    </p:spTree>
    <p:extLst>
      <p:ext uri="{BB962C8B-B14F-4D97-AF65-F5344CB8AC3E}">
        <p14:creationId xmlns:p14="http://schemas.microsoft.com/office/powerpoint/2010/main" val="800263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C5B3F5-3519-4BD6-8BC7-87B143D03903}"/>
              </a:ext>
            </a:extLst>
          </p:cNvPr>
          <p:cNvSpPr txBox="1"/>
          <p:nvPr/>
        </p:nvSpPr>
        <p:spPr>
          <a:xfrm>
            <a:off x="103408" y="5553"/>
            <a:ext cx="2427511" cy="4401205"/>
          </a:xfrm>
          <a:prstGeom prst="rect">
            <a:avLst/>
          </a:prstGeom>
          <a:noFill/>
        </p:spPr>
        <p:txBody>
          <a:bodyPr wrap="square" rtlCol="0">
            <a:spAutoFit/>
          </a:bodyPr>
          <a:lstStyle/>
          <a:p>
            <a:pPr algn="ctr"/>
            <a:r>
              <a:rPr lang="en-US" altLang="ja-JP" dirty="0"/>
              <a:t>  </a:t>
            </a:r>
            <a:r>
              <a:rPr lang="en-US" altLang="ja-JP" sz="4800" b="1" dirty="0">
                <a:latin typeface="Abadi" panose="020B0604020104020204" pitchFamily="34" charset="0"/>
                <a:cs typeface="Cavolini" panose="03000502040302020204" pitchFamily="66" charset="0"/>
              </a:rPr>
              <a:t>I shall</a:t>
            </a:r>
          </a:p>
          <a:p>
            <a:pPr algn="ctr"/>
            <a:endParaRPr kumimoji="1"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y</a:t>
            </a:r>
            <a:r>
              <a:rPr kumimoji="1" lang="en-US" altLang="ja-JP" sz="4800" b="1" dirty="0">
                <a:latin typeface="Abadi" panose="020B0604020104020204" pitchFamily="34" charset="0"/>
                <a:cs typeface="Cavolini" panose="03000502040302020204" pitchFamily="66" charset="0"/>
              </a:rPr>
              <a:t>ou will</a:t>
            </a:r>
          </a:p>
          <a:p>
            <a:pPr algn="ctr"/>
            <a:endParaRPr lang="en-US" altLang="ja-JP" sz="1000" b="1" dirty="0">
              <a:latin typeface="Abadi" panose="020B0604020104020204" pitchFamily="34" charset="0"/>
              <a:cs typeface="Cavolini" panose="03000502040302020204" pitchFamily="66" charset="0"/>
            </a:endParaRPr>
          </a:p>
          <a:p>
            <a:pPr algn="ctr"/>
            <a:r>
              <a:rPr kumimoji="1" lang="en-US" altLang="ja-JP" sz="4800" b="1" dirty="0">
                <a:latin typeface="Abadi" panose="020B0604020104020204" pitchFamily="34" charset="0"/>
                <a:cs typeface="Cavolini" panose="03000502040302020204" pitchFamily="66" charset="0"/>
              </a:rPr>
              <a:t> 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she will</a:t>
            </a:r>
          </a:p>
          <a:p>
            <a:pPr algn="ctr"/>
            <a:endParaRPr lang="en-US" altLang="ja-JP" sz="1000" b="1" dirty="0">
              <a:latin typeface="Abadi" panose="020B0604020104020204" pitchFamily="34" charset="0"/>
              <a:cs typeface="Cavolini" panose="03000502040302020204" pitchFamily="66" charset="0"/>
            </a:endParaRPr>
          </a:p>
          <a:p>
            <a:pPr algn="ctr"/>
            <a:r>
              <a:rPr lang="en-US" altLang="ja-JP" sz="4800" b="1" dirty="0">
                <a:latin typeface="Abadi" panose="020B0604020104020204" pitchFamily="34" charset="0"/>
                <a:cs typeface="Cavolini" panose="03000502040302020204" pitchFamily="66" charset="0"/>
              </a:rPr>
              <a:t> it will</a:t>
            </a:r>
          </a:p>
        </p:txBody>
      </p:sp>
      <p:sp>
        <p:nvSpPr>
          <p:cNvPr id="5" name="テキスト ボックス 4">
            <a:extLst>
              <a:ext uri="{FF2B5EF4-FFF2-40B4-BE49-F238E27FC236}">
                <a16:creationId xmlns:a16="http://schemas.microsoft.com/office/drawing/2014/main" id="{30C2E4BC-5C45-4F92-9D97-22BFBC9E7BC1}"/>
              </a:ext>
            </a:extLst>
          </p:cNvPr>
          <p:cNvSpPr txBox="1"/>
          <p:nvPr/>
        </p:nvSpPr>
        <p:spPr>
          <a:xfrm>
            <a:off x="2256059" y="0"/>
            <a:ext cx="2514601" cy="4401205"/>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I’ll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you’ll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a:t>
            </a:r>
            <a:r>
              <a:rPr lang="en-US" altLang="ja-JP" sz="4800" b="1" dirty="0">
                <a:solidFill>
                  <a:srgbClr val="FF0000"/>
                </a:solidFill>
                <a:latin typeface="Cavolini" panose="03000502040302020204" pitchFamily="66" charset="0"/>
                <a:cs typeface="Cavolini" panose="03000502040302020204" pitchFamily="66" charset="0"/>
              </a:rPr>
              <a:t>he’ll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she’ll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it’ll</a:t>
            </a:r>
            <a:endParaRPr kumimoji="1" lang="ja-JP" altLang="en-US" sz="4800" b="1" dirty="0">
              <a:solidFill>
                <a:srgbClr val="FF0000"/>
              </a:solidFill>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74A5FD7A-AC48-40E8-A2F3-E70181A6AC68}"/>
              </a:ext>
            </a:extLst>
          </p:cNvPr>
          <p:cNvSpPr txBox="1"/>
          <p:nvPr/>
        </p:nvSpPr>
        <p:spPr>
          <a:xfrm>
            <a:off x="5600694" y="5553"/>
            <a:ext cx="2694220" cy="4832092"/>
          </a:xfrm>
          <a:prstGeom prst="rect">
            <a:avLst/>
          </a:prstGeom>
          <a:noFill/>
        </p:spPr>
        <p:txBody>
          <a:bodyPr wrap="square" rtlCol="0">
            <a:spAutoFit/>
          </a:bodyPr>
          <a:lstStyle/>
          <a:p>
            <a:pPr algn="r"/>
            <a:r>
              <a:rPr lang="en-US" altLang="ja-JP" dirty="0"/>
              <a:t>  </a:t>
            </a:r>
            <a:r>
              <a:rPr lang="en-US" altLang="ja-JP" sz="4800" b="1" dirty="0">
                <a:latin typeface="Abadi" panose="020B0604020104020204" pitchFamily="34" charset="0"/>
                <a:cs typeface="Cavolini" panose="03000502040302020204" pitchFamily="66" charset="0"/>
              </a:rPr>
              <a:t>we shall</a:t>
            </a:r>
          </a:p>
          <a:p>
            <a:pPr algn="r"/>
            <a:endParaRPr kumimoji="1" lang="en-US" altLang="ja-JP" sz="1000" b="1" dirty="0">
              <a:latin typeface="Abadi" panose="020B0604020104020204" pitchFamily="34" charset="0"/>
              <a:cs typeface="Cavolini" panose="03000502040302020204" pitchFamily="66" charset="0"/>
            </a:endParaRPr>
          </a:p>
          <a:p>
            <a:pPr algn="r"/>
            <a:r>
              <a:rPr lang="en-US" altLang="ja-JP" sz="4800" b="1" dirty="0">
                <a:latin typeface="Abadi" panose="020B0604020104020204" pitchFamily="34" charset="0"/>
                <a:cs typeface="Cavolini" panose="03000502040302020204" pitchFamily="66" charset="0"/>
              </a:rPr>
              <a:t> you will</a:t>
            </a:r>
            <a:endParaRPr kumimoji="1" lang="en-US" altLang="ja-JP" sz="4800" b="1" dirty="0">
              <a:latin typeface="Abadi" panose="020B0604020104020204" pitchFamily="34" charset="0"/>
              <a:cs typeface="Cavolini" panose="03000502040302020204" pitchFamily="66" charset="0"/>
            </a:endParaRPr>
          </a:p>
          <a:p>
            <a:pPr algn="r"/>
            <a:endParaRPr lang="en-US" altLang="ja-JP" sz="1000" b="1" dirty="0">
              <a:latin typeface="Abadi" panose="020B0604020104020204" pitchFamily="34" charset="0"/>
              <a:cs typeface="Cavolini" panose="03000502040302020204" pitchFamily="66" charset="0"/>
            </a:endParaRPr>
          </a:p>
          <a:p>
            <a:pPr algn="r"/>
            <a:r>
              <a:rPr kumimoji="1" lang="en-US" altLang="ja-JP" sz="4800" b="1" dirty="0">
                <a:latin typeface="Abadi" panose="020B0604020104020204" pitchFamily="34" charset="0"/>
                <a:cs typeface="Cavolini" panose="03000502040302020204" pitchFamily="66" charset="0"/>
              </a:rPr>
              <a:t> they will</a:t>
            </a:r>
          </a:p>
          <a:p>
            <a:endParaRPr lang="en-US" altLang="ja-JP" sz="4800" b="1" dirty="0">
              <a:latin typeface="Abadi" panose="020B0604020104020204" pitchFamily="34" charset="0"/>
              <a:cs typeface="Cavolini" panose="03000502040302020204" pitchFamily="66" charset="0"/>
            </a:endParaRPr>
          </a:p>
          <a:p>
            <a:r>
              <a:rPr lang="en-US" altLang="ja-JP" sz="4800" b="1" dirty="0">
                <a:latin typeface="Abadi" panose="020B0604020104020204" pitchFamily="34" charset="0"/>
                <a:cs typeface="Cavolini" panose="03000502040302020204" pitchFamily="66" charset="0"/>
              </a:rPr>
              <a:t> </a:t>
            </a:r>
          </a:p>
          <a:p>
            <a:r>
              <a:rPr lang="en-US" altLang="ja-JP" sz="4800" b="1" dirty="0">
                <a:latin typeface="Abadi" panose="020B0604020104020204" pitchFamily="34" charset="0"/>
                <a:cs typeface="Cavolini" panose="03000502040302020204" pitchFamily="66" charset="0"/>
              </a:rPr>
              <a:t> </a:t>
            </a:r>
          </a:p>
        </p:txBody>
      </p:sp>
      <p:sp>
        <p:nvSpPr>
          <p:cNvPr id="8" name="テキスト ボックス 7">
            <a:extLst>
              <a:ext uri="{FF2B5EF4-FFF2-40B4-BE49-F238E27FC236}">
                <a16:creationId xmlns:a16="http://schemas.microsoft.com/office/drawing/2014/main" id="{741517C2-29A6-4037-9360-15DDEC0B1FC7}"/>
              </a:ext>
            </a:extLst>
          </p:cNvPr>
          <p:cNvSpPr txBox="1"/>
          <p:nvPr/>
        </p:nvSpPr>
        <p:spPr>
          <a:xfrm>
            <a:off x="8180620" y="0"/>
            <a:ext cx="3907972" cy="2616101"/>
          </a:xfrm>
          <a:prstGeom prst="rect">
            <a:avLst/>
          </a:prstGeom>
          <a:noFill/>
        </p:spPr>
        <p:txBody>
          <a:bodyPr wrap="square" rtlCol="0">
            <a:spAutoFit/>
          </a:bodyPr>
          <a:lstStyle/>
          <a:p>
            <a:r>
              <a:rPr lang="en-US" altLang="ja-JP" dirty="0"/>
              <a:t>  </a:t>
            </a:r>
            <a:r>
              <a:rPr lang="en-US" altLang="ja-JP" sz="4800" b="1" dirty="0">
                <a:solidFill>
                  <a:srgbClr val="FF0000"/>
                </a:solidFill>
                <a:latin typeface="Cavolini" panose="03000502040302020204" pitchFamily="66" charset="0"/>
                <a:cs typeface="Cavolini" panose="03000502040302020204" pitchFamily="66" charset="0"/>
              </a:rPr>
              <a:t>we’ll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lang="en-US" altLang="ja-JP" sz="4800" b="1" dirty="0">
                <a:solidFill>
                  <a:srgbClr val="FF0000"/>
                </a:solidFill>
                <a:latin typeface="Cavolini" panose="03000502040302020204" pitchFamily="66" charset="0"/>
                <a:cs typeface="Cavolini" panose="03000502040302020204" pitchFamily="66" charset="0"/>
              </a:rPr>
              <a:t> you’ll</a:t>
            </a:r>
          </a:p>
          <a:p>
            <a:endParaRPr kumimoji="1" lang="en-US" altLang="ja-JP" sz="1000" b="1" dirty="0">
              <a:solidFill>
                <a:srgbClr val="FF0000"/>
              </a:solidFill>
              <a:latin typeface="Cavolini" panose="03000502040302020204" pitchFamily="66" charset="0"/>
              <a:cs typeface="Cavolini" panose="03000502040302020204" pitchFamily="66" charset="0"/>
            </a:endParaRPr>
          </a:p>
          <a:p>
            <a:r>
              <a:rPr kumimoji="1" lang="en-US" altLang="ja-JP" sz="4800" b="1" dirty="0">
                <a:solidFill>
                  <a:srgbClr val="FF0000"/>
                </a:solidFill>
                <a:latin typeface="Cavolini" panose="03000502040302020204" pitchFamily="66" charset="0"/>
                <a:cs typeface="Cavolini" panose="03000502040302020204" pitchFamily="66" charset="0"/>
              </a:rPr>
              <a:t> th</a:t>
            </a:r>
            <a:r>
              <a:rPr lang="en-US" altLang="ja-JP" sz="4800" b="1" dirty="0">
                <a:solidFill>
                  <a:srgbClr val="FF0000"/>
                </a:solidFill>
                <a:latin typeface="Cavolini" panose="03000502040302020204" pitchFamily="66" charset="0"/>
                <a:cs typeface="Cavolini" panose="03000502040302020204" pitchFamily="66" charset="0"/>
              </a:rPr>
              <a:t>ey’ll</a:t>
            </a:r>
          </a:p>
        </p:txBody>
      </p:sp>
      <p:pic>
        <p:nvPicPr>
          <p:cNvPr id="2" name="図 1">
            <a:extLst>
              <a:ext uri="{FF2B5EF4-FFF2-40B4-BE49-F238E27FC236}">
                <a16:creationId xmlns:a16="http://schemas.microsoft.com/office/drawing/2014/main" id="{1C38EEB7-B28B-455C-BF95-74A908C9E65F}"/>
              </a:ext>
            </a:extLst>
          </p:cNvPr>
          <p:cNvPicPr>
            <a:picLocks noChangeAspect="1"/>
          </p:cNvPicPr>
          <p:nvPr/>
        </p:nvPicPr>
        <p:blipFill>
          <a:blip r:embed="rId2"/>
          <a:stretch>
            <a:fillRect/>
          </a:stretch>
        </p:blipFill>
        <p:spPr>
          <a:xfrm>
            <a:off x="8844643" y="2858667"/>
            <a:ext cx="2694220" cy="1736412"/>
          </a:xfrm>
          <a:prstGeom prst="rect">
            <a:avLst/>
          </a:prstGeom>
        </p:spPr>
      </p:pic>
    </p:spTree>
    <p:extLst>
      <p:ext uri="{BB962C8B-B14F-4D97-AF65-F5344CB8AC3E}">
        <p14:creationId xmlns:p14="http://schemas.microsoft.com/office/powerpoint/2010/main" val="398042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C38EEB7-B28B-455C-BF95-74A908C9E65F}"/>
              </a:ext>
            </a:extLst>
          </p:cNvPr>
          <p:cNvPicPr>
            <a:picLocks noChangeAspect="1"/>
          </p:cNvPicPr>
          <p:nvPr/>
        </p:nvPicPr>
        <p:blipFill>
          <a:blip r:embed="rId2"/>
          <a:stretch>
            <a:fillRect/>
          </a:stretch>
        </p:blipFill>
        <p:spPr>
          <a:xfrm>
            <a:off x="136072" y="2080147"/>
            <a:ext cx="4185763" cy="2697705"/>
          </a:xfrm>
          <a:prstGeom prst="rect">
            <a:avLst/>
          </a:prstGeom>
        </p:spPr>
      </p:pic>
      <p:sp>
        <p:nvSpPr>
          <p:cNvPr id="9" name="テキスト ボックス 8">
            <a:extLst>
              <a:ext uri="{FF2B5EF4-FFF2-40B4-BE49-F238E27FC236}">
                <a16:creationId xmlns:a16="http://schemas.microsoft.com/office/drawing/2014/main" id="{7EE5D3AC-C622-4571-BEC3-DB1828D8ECA4}"/>
              </a:ext>
            </a:extLst>
          </p:cNvPr>
          <p:cNvSpPr txBox="1"/>
          <p:nvPr/>
        </p:nvSpPr>
        <p:spPr>
          <a:xfrm>
            <a:off x="4604657" y="262269"/>
            <a:ext cx="7451271" cy="4278094"/>
          </a:xfrm>
          <a:prstGeom prst="rect">
            <a:avLst/>
          </a:prstGeom>
          <a:noFill/>
        </p:spPr>
        <p:txBody>
          <a:bodyPr wrap="square" rtlCol="0">
            <a:spAutoFit/>
          </a:bodyPr>
          <a:lstStyle/>
          <a:p>
            <a:r>
              <a:rPr lang="ja-JP" altLang="en-US" sz="3200" b="1" dirty="0">
                <a:solidFill>
                  <a:srgbClr val="FFC000"/>
                </a:solidFill>
                <a:latin typeface="Abadi" panose="020B0604020104020204" pitchFamily="34" charset="0"/>
              </a:rPr>
              <a:t>★</a:t>
            </a:r>
            <a:r>
              <a:rPr lang="en-US" altLang="ja-JP" sz="3200" b="1" dirty="0">
                <a:solidFill>
                  <a:srgbClr val="FFC000"/>
                </a:solidFill>
                <a:latin typeface="Abadi" panose="020B0604020104020204" pitchFamily="34" charset="0"/>
              </a:rPr>
              <a:t>IMPORTANT</a:t>
            </a:r>
            <a:r>
              <a:rPr lang="ja-JP" altLang="en-US" sz="3200" b="1" dirty="0">
                <a:solidFill>
                  <a:srgbClr val="FFC000"/>
                </a:solidFill>
                <a:latin typeface="Abadi" panose="020B0604020104020204" pitchFamily="34" charset="0"/>
              </a:rPr>
              <a:t>★</a:t>
            </a:r>
            <a:endParaRPr lang="en-US" altLang="ja-JP" sz="3200" b="1" dirty="0">
              <a:solidFill>
                <a:srgbClr val="FFC000"/>
              </a:solidFill>
              <a:latin typeface="Abadi" panose="020B0604020104020204" pitchFamily="34" charset="0"/>
            </a:endParaRPr>
          </a:p>
          <a:p>
            <a:r>
              <a:rPr kumimoji="1" lang="en-US" altLang="ja-JP" sz="4800" dirty="0">
                <a:latin typeface="Abadi" panose="020B0604020104020204" pitchFamily="34" charset="0"/>
              </a:rPr>
              <a:t>We use contractions when we speak.  They should not be used in writing except when writing direct speech, or in a friendly note.</a:t>
            </a:r>
            <a:endParaRPr kumimoji="1" lang="ja-JP" altLang="en-US" sz="4800" dirty="0">
              <a:latin typeface="Abadi" panose="020B0604020104020204" pitchFamily="34" charset="0"/>
            </a:endParaRPr>
          </a:p>
        </p:txBody>
      </p:sp>
    </p:spTree>
    <p:extLst>
      <p:ext uri="{BB962C8B-B14F-4D97-AF65-F5344CB8AC3E}">
        <p14:creationId xmlns:p14="http://schemas.microsoft.com/office/powerpoint/2010/main" val="1669131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311D17E-C673-4987-9418-E36F67E2DFA8}"/>
              </a:ext>
            </a:extLst>
          </p:cNvPr>
          <p:cNvSpPr txBox="1"/>
          <p:nvPr/>
        </p:nvSpPr>
        <p:spPr>
          <a:xfrm>
            <a:off x="576262" y="94824"/>
            <a:ext cx="11039475" cy="707886"/>
          </a:xfrm>
          <a:prstGeom prst="rect">
            <a:avLst/>
          </a:prstGeom>
          <a:noFill/>
        </p:spPr>
        <p:txBody>
          <a:bodyPr wrap="square" rtlCol="0">
            <a:spAutoFit/>
          </a:bodyPr>
          <a:lstStyle/>
          <a:p>
            <a:pPr algn="ctr"/>
            <a:r>
              <a:rPr lang="en-US" altLang="ja-JP" sz="4000" b="1" dirty="0">
                <a:solidFill>
                  <a:srgbClr val="FF0000"/>
                </a:solidFill>
                <a:latin typeface="メイリオ" panose="020B0604030504040204" pitchFamily="50" charset="-128"/>
                <a:ea typeface="メイリオ" panose="020B0604030504040204" pitchFamily="50" charset="-128"/>
              </a:rPr>
              <a:t>Measurement</a:t>
            </a:r>
            <a:r>
              <a:rPr kumimoji="1" lang="en-US" altLang="ja-JP" sz="4000" b="1" dirty="0">
                <a:solidFill>
                  <a:srgbClr val="FF0000"/>
                </a:solidFill>
                <a:latin typeface="メイリオ" panose="020B0604030504040204" pitchFamily="50" charset="-128"/>
                <a:ea typeface="メイリオ" panose="020B0604030504040204" pitchFamily="50" charset="-128"/>
              </a:rPr>
              <a:t> Words</a:t>
            </a:r>
            <a:endParaRPr kumimoji="1" lang="ja-JP" altLang="en-US" sz="4000" b="1"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550E545D-694D-444A-9D5A-8013AE93F347}"/>
              </a:ext>
            </a:extLst>
          </p:cNvPr>
          <p:cNvSpPr txBox="1"/>
          <p:nvPr/>
        </p:nvSpPr>
        <p:spPr>
          <a:xfrm>
            <a:off x="488949" y="448767"/>
            <a:ext cx="6140451" cy="5632311"/>
          </a:xfrm>
          <a:prstGeom prst="rect">
            <a:avLst/>
          </a:prstGeom>
          <a:noFill/>
        </p:spPr>
        <p:txBody>
          <a:bodyPr wrap="square" rtlCol="0">
            <a:spAutoFit/>
          </a:bodyPr>
          <a:lstStyle/>
          <a:p>
            <a:r>
              <a:rPr lang="en-US" altLang="ja-JP" sz="6000" b="1" dirty="0">
                <a:latin typeface="Cavolini" panose="03000502040302020204" pitchFamily="66" charset="0"/>
                <a:ea typeface="メイリオ" panose="020B0604030504040204" pitchFamily="50" charset="-128"/>
                <a:cs typeface="Cavolini" panose="03000502040302020204" pitchFamily="66" charset="0"/>
              </a:rPr>
              <a:t> </a:t>
            </a:r>
            <a:r>
              <a:rPr lang="en-US" altLang="ja-JP" sz="4800" b="1" dirty="0" err="1">
                <a:latin typeface="Cavolini" panose="03000502040302020204" pitchFamily="66" charset="0"/>
                <a:ea typeface="メイリオ" panose="020B0604030504040204" pitchFamily="50" charset="-128"/>
                <a:cs typeface="Cavolini" panose="03000502040302020204" pitchFamily="66" charset="0"/>
              </a:rPr>
              <a:t>centimetre</a:t>
            </a:r>
            <a:r>
              <a:rPr lang="en-US" altLang="ja-JP" sz="4800" b="1" dirty="0">
                <a:latin typeface="Cavolini" panose="03000502040302020204" pitchFamily="66" charset="0"/>
                <a:ea typeface="メイリオ" panose="020B0604030504040204" pitchFamily="50" charset="-128"/>
                <a:cs typeface="Cavolini" panose="03000502040302020204" pitchFamily="66" charset="0"/>
              </a:rPr>
              <a:t>   </a:t>
            </a:r>
            <a:r>
              <a:rPr lang="en-US" altLang="ja-JP" sz="2800" b="1" dirty="0">
                <a:latin typeface="Cavolini" panose="03000502040302020204" pitchFamily="66" charset="0"/>
                <a:ea typeface="メイリオ" panose="020B0604030504040204" pitchFamily="50" charset="-128"/>
                <a:cs typeface="Cavolini" panose="03000502040302020204" pitchFamily="66" charset="0"/>
              </a:rPr>
              <a:t>3cm</a:t>
            </a:r>
            <a:endParaRPr kumimoji="1" lang="en-US" altLang="ja-JP" sz="2800" b="1" dirty="0">
              <a:latin typeface="Cavolini" panose="03000502040302020204" pitchFamily="66" charset="0"/>
              <a:ea typeface="メイリオ" panose="020B0604030504040204" pitchFamily="50" charset="-128"/>
              <a:cs typeface="Cavolini" panose="03000502040302020204" pitchFamily="66" charset="0"/>
            </a:endParaRPr>
          </a:p>
          <a:p>
            <a:r>
              <a:rPr lang="en-US" altLang="ja-JP" sz="4800" b="1" dirty="0">
                <a:latin typeface="Cavolini" panose="03000502040302020204" pitchFamily="66" charset="0"/>
                <a:ea typeface="メイリオ" panose="020B0604030504040204" pitchFamily="50" charset="-128"/>
                <a:cs typeface="Cavolini" panose="03000502040302020204" pitchFamily="66" charset="0"/>
              </a:rPr>
              <a:t> </a:t>
            </a:r>
            <a:r>
              <a:rPr lang="en-US" altLang="ja-JP" sz="4800" b="1" dirty="0" err="1">
                <a:latin typeface="Cavolini" panose="03000502040302020204" pitchFamily="66" charset="0"/>
                <a:ea typeface="メイリオ" panose="020B0604030504040204" pitchFamily="50" charset="-128"/>
                <a:cs typeface="Cavolini" panose="03000502040302020204" pitchFamily="66" charset="0"/>
              </a:rPr>
              <a:t>metre</a:t>
            </a:r>
            <a:r>
              <a:rPr lang="en-US" altLang="ja-JP" sz="4800" b="1" dirty="0">
                <a:latin typeface="Cavolini" panose="03000502040302020204" pitchFamily="66" charset="0"/>
                <a:ea typeface="メイリオ" panose="020B0604030504040204" pitchFamily="50" charset="-128"/>
                <a:cs typeface="Cavolini" panose="03000502040302020204" pitchFamily="66" charset="0"/>
              </a:rPr>
              <a:t>           </a:t>
            </a:r>
            <a:r>
              <a:rPr lang="en-US" altLang="ja-JP" sz="2800" b="1" dirty="0">
                <a:latin typeface="Cavolini" panose="03000502040302020204" pitchFamily="66" charset="0"/>
                <a:ea typeface="メイリオ" panose="020B0604030504040204" pitchFamily="50" charset="-128"/>
                <a:cs typeface="Cavolini" panose="03000502040302020204" pitchFamily="66" charset="0"/>
              </a:rPr>
              <a:t>3m</a:t>
            </a:r>
          </a:p>
          <a:p>
            <a:r>
              <a:rPr kumimoji="1" lang="en-US" altLang="ja-JP" sz="4800" b="1" dirty="0">
                <a:latin typeface="Cavolini" panose="03000502040302020204" pitchFamily="66" charset="0"/>
                <a:ea typeface="メイリオ" panose="020B0604030504040204" pitchFamily="50" charset="-128"/>
                <a:cs typeface="Cavolini" panose="03000502040302020204" pitchFamily="66" charset="0"/>
              </a:rPr>
              <a:t> gram            </a:t>
            </a:r>
            <a:r>
              <a:rPr kumimoji="1" lang="en-US" altLang="ja-JP" sz="2800" b="1" dirty="0">
                <a:latin typeface="Cavolini" panose="03000502040302020204" pitchFamily="66" charset="0"/>
                <a:ea typeface="メイリオ" panose="020B0604030504040204" pitchFamily="50" charset="-128"/>
                <a:cs typeface="Cavolini" panose="03000502040302020204" pitchFamily="66" charset="0"/>
              </a:rPr>
              <a:t>30g</a:t>
            </a:r>
          </a:p>
          <a:p>
            <a:r>
              <a:rPr kumimoji="1" lang="en-US" altLang="ja-JP" sz="4800" b="1" dirty="0">
                <a:latin typeface="Cavolini" panose="03000502040302020204" pitchFamily="66" charset="0"/>
                <a:ea typeface="メイリオ" panose="020B0604030504040204" pitchFamily="50" charset="-128"/>
                <a:cs typeface="Cavolini" panose="03000502040302020204" pitchFamily="66" charset="0"/>
              </a:rPr>
              <a:t> kilogram      </a:t>
            </a:r>
            <a:r>
              <a:rPr kumimoji="1" lang="en-US" altLang="ja-JP" sz="2800" b="1" dirty="0">
                <a:latin typeface="Cavolini" panose="03000502040302020204" pitchFamily="66" charset="0"/>
                <a:ea typeface="メイリオ" panose="020B0604030504040204" pitchFamily="50" charset="-128"/>
                <a:cs typeface="Cavolini" panose="03000502040302020204" pitchFamily="66" charset="0"/>
              </a:rPr>
              <a:t>3kg</a:t>
            </a:r>
          </a:p>
          <a:p>
            <a:r>
              <a:rPr lang="en-US" altLang="ja-JP" sz="4800" b="1" dirty="0">
                <a:latin typeface="Cavolini" panose="03000502040302020204" pitchFamily="66" charset="0"/>
                <a:ea typeface="メイリオ" panose="020B0604030504040204" pitchFamily="50" charset="-128"/>
                <a:cs typeface="Cavolini" panose="03000502040302020204" pitchFamily="66" charset="0"/>
              </a:rPr>
              <a:t> </a:t>
            </a:r>
            <a:r>
              <a:rPr lang="en-US" altLang="ja-JP" sz="4800" b="1" dirty="0" err="1">
                <a:latin typeface="Cavolini" panose="03000502040302020204" pitchFamily="66" charset="0"/>
                <a:ea typeface="メイリオ" panose="020B0604030504040204" pitchFamily="50" charset="-128"/>
                <a:cs typeface="Cavolini" panose="03000502040302020204" pitchFamily="66" charset="0"/>
              </a:rPr>
              <a:t>millilitre</a:t>
            </a:r>
            <a:r>
              <a:rPr lang="en-US" altLang="ja-JP" sz="4800" b="1" dirty="0">
                <a:latin typeface="Cavolini" panose="03000502040302020204" pitchFamily="66" charset="0"/>
                <a:ea typeface="メイリオ" panose="020B0604030504040204" pitchFamily="50" charset="-128"/>
                <a:cs typeface="Cavolini" panose="03000502040302020204" pitchFamily="66" charset="0"/>
              </a:rPr>
              <a:t>      </a:t>
            </a:r>
            <a:r>
              <a:rPr lang="en-US" altLang="ja-JP" sz="2800" b="1" dirty="0">
                <a:latin typeface="Cavolini" panose="03000502040302020204" pitchFamily="66" charset="0"/>
                <a:ea typeface="メイリオ" panose="020B0604030504040204" pitchFamily="50" charset="-128"/>
                <a:cs typeface="Cavolini" panose="03000502040302020204" pitchFamily="66" charset="0"/>
              </a:rPr>
              <a:t>300ml</a:t>
            </a:r>
          </a:p>
          <a:p>
            <a:r>
              <a:rPr kumimoji="1" lang="en-US" altLang="ja-JP" sz="4800" b="1" dirty="0">
                <a:latin typeface="Cavolini" panose="03000502040302020204" pitchFamily="66" charset="0"/>
                <a:ea typeface="メイリオ" panose="020B0604030504040204" pitchFamily="50" charset="-128"/>
                <a:cs typeface="Cavolini" panose="03000502040302020204" pitchFamily="66" charset="0"/>
              </a:rPr>
              <a:t> </a:t>
            </a:r>
            <a:r>
              <a:rPr kumimoji="1" lang="en-US" altLang="ja-JP" sz="4800" b="1" dirty="0" err="1">
                <a:latin typeface="Cavolini" panose="03000502040302020204" pitchFamily="66" charset="0"/>
                <a:ea typeface="メイリオ" panose="020B0604030504040204" pitchFamily="50" charset="-128"/>
                <a:cs typeface="Cavolini" panose="03000502040302020204" pitchFamily="66" charset="0"/>
              </a:rPr>
              <a:t>litre</a:t>
            </a:r>
            <a:r>
              <a:rPr kumimoji="1" lang="en-US" altLang="ja-JP" sz="4800" b="1" dirty="0">
                <a:latin typeface="Cavolini" panose="03000502040302020204" pitchFamily="66" charset="0"/>
                <a:ea typeface="メイリオ" panose="020B0604030504040204" pitchFamily="50" charset="-128"/>
                <a:cs typeface="Cavolini" panose="03000502040302020204" pitchFamily="66" charset="0"/>
              </a:rPr>
              <a:t>               </a:t>
            </a:r>
            <a:r>
              <a:rPr kumimoji="1" lang="en-US" altLang="ja-JP" sz="2800" b="1" dirty="0">
                <a:latin typeface="Cavolini" panose="03000502040302020204" pitchFamily="66" charset="0"/>
                <a:ea typeface="メイリオ" panose="020B0604030504040204" pitchFamily="50" charset="-128"/>
                <a:cs typeface="Cavolini" panose="03000502040302020204" pitchFamily="66" charset="0"/>
              </a:rPr>
              <a:t>2L</a:t>
            </a:r>
          </a:p>
          <a:p>
            <a:endParaRPr kumimoji="1" lang="ja-JP" altLang="en-US" sz="6000" b="1" dirty="0">
              <a:latin typeface="Cavolini" panose="03000502040302020204" pitchFamily="66" charset="0"/>
              <a:ea typeface="メイリオ" panose="020B0604030504040204" pitchFamily="50" charset="-128"/>
              <a:cs typeface="Cavolini" panose="03000502040302020204" pitchFamily="66" charset="0"/>
            </a:endParaRPr>
          </a:p>
        </p:txBody>
      </p:sp>
      <p:sp>
        <p:nvSpPr>
          <p:cNvPr id="11" name="テキスト ボックス 10">
            <a:extLst>
              <a:ext uri="{FF2B5EF4-FFF2-40B4-BE49-F238E27FC236}">
                <a16:creationId xmlns:a16="http://schemas.microsoft.com/office/drawing/2014/main" id="{648B8FF2-D945-4CD2-B9A5-4BCA30C78C2D}"/>
              </a:ext>
            </a:extLst>
          </p:cNvPr>
          <p:cNvSpPr txBox="1"/>
          <p:nvPr/>
        </p:nvSpPr>
        <p:spPr>
          <a:xfrm>
            <a:off x="6858907" y="448767"/>
            <a:ext cx="4844143" cy="4893647"/>
          </a:xfrm>
          <a:prstGeom prst="rect">
            <a:avLst/>
          </a:prstGeom>
          <a:noFill/>
        </p:spPr>
        <p:txBody>
          <a:bodyPr wrap="square" rtlCol="0">
            <a:spAutoFit/>
          </a:bodyPr>
          <a:lstStyle/>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a:t>
            </a:r>
            <a:r>
              <a:rPr kumimoji="1" lang="en-US" altLang="ja-JP" sz="4800" b="1" dirty="0">
                <a:latin typeface="Cavolini" panose="03000502040302020204" pitchFamily="66" charset="0"/>
                <a:ea typeface="メイリオ" panose="020B0604030504040204" pitchFamily="50" charset="-128"/>
                <a:cs typeface="Cavolini" panose="03000502040302020204" pitchFamily="66" charset="0"/>
              </a:rPr>
              <a:t>weight  </a:t>
            </a:r>
            <a:r>
              <a:rPr kumimoji="1" lang="en-US" altLang="ja-JP" sz="2800" b="1" dirty="0">
                <a:latin typeface="Cavolini" panose="03000502040302020204" pitchFamily="66" charset="0"/>
                <a:ea typeface="メイリオ" panose="020B0604030504040204" pitchFamily="50" charset="-128"/>
                <a:cs typeface="Cavolini" panose="03000502040302020204" pitchFamily="66" charset="0"/>
              </a:rPr>
              <a:t>28kg</a:t>
            </a:r>
          </a:p>
          <a:p>
            <a:r>
              <a:rPr lang="en-US" altLang="ja-JP" sz="4800" b="1" dirty="0">
                <a:latin typeface="Cavolini" panose="03000502040302020204" pitchFamily="66" charset="0"/>
                <a:ea typeface="メイリオ" panose="020B0604030504040204" pitchFamily="50" charset="-128"/>
                <a:cs typeface="Cavolini" panose="03000502040302020204" pitchFamily="66" charset="0"/>
              </a:rPr>
              <a:t> volume		 </a:t>
            </a:r>
          </a:p>
          <a:p>
            <a:r>
              <a:rPr kumimoji="1" lang="en-US" altLang="ja-JP" sz="4800" b="1" dirty="0">
                <a:latin typeface="Cavolini" panose="03000502040302020204" pitchFamily="66" charset="0"/>
                <a:ea typeface="メイリオ" panose="020B0604030504040204" pitchFamily="50" charset="-128"/>
                <a:cs typeface="Cavolini" panose="03000502040302020204" pitchFamily="66" charset="0"/>
              </a:rPr>
              <a:t> minute   </a:t>
            </a:r>
          </a:p>
          <a:p>
            <a:r>
              <a:rPr lang="en-US" altLang="ja-JP" sz="4800" b="1" dirty="0">
                <a:latin typeface="Cavolini" panose="03000502040302020204" pitchFamily="66" charset="0"/>
                <a:ea typeface="メイリオ" panose="020B0604030504040204" pitchFamily="50" charset="-128"/>
                <a:cs typeface="Cavolini" panose="03000502040302020204" pitchFamily="66" charset="0"/>
              </a:rPr>
              <a:t> second</a:t>
            </a:r>
          </a:p>
          <a:p>
            <a:r>
              <a:rPr kumimoji="1" lang="en-US" altLang="ja-JP" sz="4800" b="1" dirty="0">
                <a:latin typeface="Cavolini" panose="03000502040302020204" pitchFamily="66" charset="0"/>
                <a:ea typeface="メイリオ" panose="020B0604030504040204" pitchFamily="50" charset="-128"/>
                <a:cs typeface="Cavolini" panose="03000502040302020204" pitchFamily="66" charset="0"/>
              </a:rPr>
              <a:t> fraction  </a:t>
            </a:r>
            <a:r>
              <a:rPr lang="en-US" altLang="ja-JP" sz="2800" b="1" dirty="0">
                <a:latin typeface="Cavolini" panose="03000502040302020204" pitchFamily="66" charset="0"/>
                <a:ea typeface="メイリオ" panose="020B0604030504040204" pitchFamily="50" charset="-128"/>
                <a:cs typeface="Cavolini" panose="03000502040302020204" pitchFamily="66" charset="0"/>
              </a:rPr>
              <a:t>1/3</a:t>
            </a:r>
            <a:r>
              <a:rPr kumimoji="1" lang="en-US" altLang="ja-JP" sz="4800" b="1" dirty="0">
                <a:latin typeface="Cavolini" panose="03000502040302020204" pitchFamily="66" charset="0"/>
                <a:ea typeface="メイリオ" panose="020B0604030504040204" pitchFamily="50" charset="-128"/>
                <a:cs typeface="Cavolini" panose="03000502040302020204" pitchFamily="66" charset="0"/>
              </a:rPr>
              <a:t> </a:t>
            </a:r>
          </a:p>
          <a:p>
            <a:r>
              <a:rPr kumimoji="1" lang="en-US" altLang="ja-JP" sz="4800" b="1" dirty="0">
                <a:latin typeface="Cavolini" panose="03000502040302020204" pitchFamily="66" charset="0"/>
                <a:ea typeface="メイリオ" panose="020B0604030504040204" pitchFamily="50" charset="-128"/>
                <a:cs typeface="Cavolini" panose="03000502040302020204" pitchFamily="66" charset="0"/>
              </a:rPr>
              <a:t> estimate</a:t>
            </a:r>
            <a:r>
              <a:rPr lang="en-US" altLang="ja-JP" sz="6000" b="1" dirty="0">
                <a:latin typeface="Cavolini" panose="03000502040302020204" pitchFamily="66" charset="0"/>
                <a:ea typeface="メイリオ" panose="020B0604030504040204" pitchFamily="50" charset="-128"/>
                <a:cs typeface="Cavolini" panose="03000502040302020204" pitchFamily="66" charset="0"/>
              </a:rPr>
              <a:t>	</a:t>
            </a:r>
            <a:endParaRPr kumimoji="1" lang="ja-JP" altLang="en-US" sz="6000" b="1" dirty="0">
              <a:latin typeface="Cavolini" panose="03000502040302020204" pitchFamily="66" charset="0"/>
              <a:ea typeface="メイリオ" panose="020B0604030504040204" pitchFamily="50" charset="-128"/>
              <a:cs typeface="Cavolini" panose="03000502040302020204" pitchFamily="66" charset="0"/>
            </a:endParaRPr>
          </a:p>
        </p:txBody>
      </p:sp>
      <p:pic>
        <p:nvPicPr>
          <p:cNvPr id="3" name="図 2">
            <a:extLst>
              <a:ext uri="{FF2B5EF4-FFF2-40B4-BE49-F238E27FC236}">
                <a16:creationId xmlns:a16="http://schemas.microsoft.com/office/drawing/2014/main" id="{2425B38E-D2CC-4DF9-8F7A-1A75F93ED534}"/>
              </a:ext>
            </a:extLst>
          </p:cNvPr>
          <p:cNvPicPr>
            <a:picLocks noChangeAspect="1"/>
          </p:cNvPicPr>
          <p:nvPr/>
        </p:nvPicPr>
        <p:blipFill>
          <a:blip r:embed="rId2"/>
          <a:stretch>
            <a:fillRect/>
          </a:stretch>
        </p:blipFill>
        <p:spPr>
          <a:xfrm>
            <a:off x="10792980" y="94824"/>
            <a:ext cx="1115771" cy="1036042"/>
          </a:xfrm>
          <a:prstGeom prst="rect">
            <a:avLst/>
          </a:prstGeom>
        </p:spPr>
      </p:pic>
    </p:spTree>
    <p:extLst>
      <p:ext uri="{BB962C8B-B14F-4D97-AF65-F5344CB8AC3E}">
        <p14:creationId xmlns:p14="http://schemas.microsoft.com/office/powerpoint/2010/main" val="11853031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BCDBD21-4F26-4906-A49D-11B92C0FC6BA}"/>
              </a:ext>
            </a:extLst>
          </p:cNvPr>
          <p:cNvSpPr txBox="1"/>
          <p:nvPr/>
        </p:nvSpPr>
        <p:spPr>
          <a:xfrm>
            <a:off x="925285" y="1602848"/>
            <a:ext cx="4520473" cy="1661993"/>
          </a:xfrm>
          <a:prstGeom prst="rect">
            <a:avLst/>
          </a:prstGeom>
          <a:noFill/>
        </p:spPr>
        <p:txBody>
          <a:bodyPr wrap="square" rtlCol="0">
            <a:spAutoFit/>
          </a:bodyPr>
          <a:lstStyle/>
          <a:p>
            <a:pPr algn="ctr"/>
            <a:r>
              <a:rPr lang="en-US" altLang="ja-JP" sz="5400" b="1" dirty="0">
                <a:latin typeface="メイリオ" panose="020B0604030504040204" pitchFamily="50" charset="-128"/>
                <a:ea typeface="メイリオ" panose="020B0604030504040204" pitchFamily="50" charset="-128"/>
              </a:rPr>
              <a:t>dic</a:t>
            </a:r>
            <a:r>
              <a:rPr lang="en-US" altLang="ja-JP" sz="5400" b="1" dirty="0">
                <a:solidFill>
                  <a:srgbClr val="FF0000"/>
                </a:solidFill>
                <a:latin typeface="メイリオ" panose="020B0604030504040204" pitchFamily="50" charset="-128"/>
                <a:ea typeface="メイリオ" panose="020B0604030504040204" pitchFamily="50" charset="-128"/>
              </a:rPr>
              <a:t>ti</a:t>
            </a:r>
            <a:r>
              <a:rPr lang="en-US" altLang="ja-JP" sz="5400" b="1" dirty="0">
                <a:latin typeface="メイリオ" panose="020B0604030504040204" pitchFamily="50" charset="-128"/>
                <a:ea typeface="メイリオ" panose="020B0604030504040204" pitchFamily="50" charset="-128"/>
              </a:rPr>
              <a:t>onary</a:t>
            </a:r>
            <a:endParaRPr kumimoji="1" lang="en-US" altLang="ja-JP" sz="5400" b="1" dirty="0">
              <a:solidFill>
                <a:srgbClr val="FF0000"/>
              </a:solidFill>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en-US" altLang="ja-JP" sz="4800" b="1" dirty="0" err="1">
                <a:latin typeface="メイリオ" panose="020B0604030504040204" pitchFamily="50" charset="-128"/>
                <a:ea typeface="メイリオ" panose="020B0604030504040204" pitchFamily="50" charset="-128"/>
              </a:rPr>
              <a:t>sh</a:t>
            </a:r>
            <a:r>
              <a:rPr lang="en-US" altLang="ja-JP" sz="4800" b="1" dirty="0">
                <a:latin typeface="メイリオ" panose="020B0604030504040204" pitchFamily="50" charset="-128"/>
                <a:ea typeface="メイリオ" panose="020B0604030504040204" pitchFamily="50" charset="-128"/>
              </a:rPr>
              <a:t>/ </a:t>
            </a:r>
            <a:endParaRPr kumimoji="1" lang="ja-JP" altLang="en-US" sz="4800" b="1"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1E6F5772-A211-407A-BEBF-9ECB103E8FD3}"/>
              </a:ext>
            </a:extLst>
          </p:cNvPr>
          <p:cNvPicPr>
            <a:picLocks noChangeAspect="1"/>
          </p:cNvPicPr>
          <p:nvPr/>
        </p:nvPicPr>
        <p:blipFill>
          <a:blip r:embed="rId2"/>
          <a:stretch>
            <a:fillRect/>
          </a:stretch>
        </p:blipFill>
        <p:spPr>
          <a:xfrm>
            <a:off x="6550297" y="173609"/>
            <a:ext cx="4520473" cy="4520473"/>
          </a:xfrm>
          <a:prstGeom prst="rect">
            <a:avLst/>
          </a:prstGeom>
        </p:spPr>
      </p:pic>
    </p:spTree>
    <p:extLst>
      <p:ext uri="{BB962C8B-B14F-4D97-AF65-F5344CB8AC3E}">
        <p14:creationId xmlns:p14="http://schemas.microsoft.com/office/powerpoint/2010/main" val="3591437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299FA6A4-AFAD-4BD4-A138-FDC1CE8697EB}"/>
              </a:ext>
            </a:extLst>
          </p:cNvPr>
          <p:cNvSpPr txBox="1"/>
          <p:nvPr/>
        </p:nvSpPr>
        <p:spPr>
          <a:xfrm>
            <a:off x="41177" y="30801"/>
            <a:ext cx="1897147" cy="646331"/>
          </a:xfrm>
          <a:prstGeom prst="rect">
            <a:avLst/>
          </a:prstGeom>
          <a:noFill/>
        </p:spPr>
        <p:txBody>
          <a:bodyPr wrap="square" rtlCol="0">
            <a:spAutoFit/>
          </a:bodyPr>
          <a:lstStyle/>
          <a:p>
            <a:pPr algn="ctr"/>
            <a:r>
              <a:rPr kumimoji="1" lang="en-US" altLang="ja-JP" sz="3600" b="1" dirty="0">
                <a:latin typeface="Cavolini" panose="03000502040302020204" pitchFamily="66" charset="0"/>
                <a:cs typeface="Cavolini" panose="03000502040302020204" pitchFamily="66" charset="0"/>
              </a:rPr>
              <a:t>na</a:t>
            </a:r>
            <a:r>
              <a:rPr kumimoji="1" lang="en-US" altLang="ja-JP" sz="3600" b="1" dirty="0">
                <a:solidFill>
                  <a:srgbClr val="FF0000"/>
                </a:solidFill>
                <a:latin typeface="Cavolini" panose="03000502040302020204" pitchFamily="66" charset="0"/>
                <a:cs typeface="Cavolini" panose="03000502040302020204" pitchFamily="66" charset="0"/>
              </a:rPr>
              <a:t>ti</a:t>
            </a:r>
            <a:r>
              <a:rPr kumimoji="1" lang="en-US" altLang="ja-JP" sz="3600" b="1" dirty="0">
                <a:latin typeface="Cavolini" panose="03000502040302020204" pitchFamily="66" charset="0"/>
                <a:cs typeface="Cavolini" panose="03000502040302020204" pitchFamily="66" charset="0"/>
              </a:rPr>
              <a:t>on</a:t>
            </a:r>
            <a:endParaRPr kumimoji="1" lang="ja-JP" altLang="en-US" sz="3600" b="1" dirty="0">
              <a:latin typeface="Cavolini" panose="03000502040302020204" pitchFamily="66" charset="0"/>
              <a:cs typeface="Cavolini" panose="03000502040302020204" pitchFamily="66" charset="0"/>
            </a:endParaRPr>
          </a:p>
        </p:txBody>
      </p:sp>
      <p:sp>
        <p:nvSpPr>
          <p:cNvPr id="39" name="テキスト ボックス 38">
            <a:extLst>
              <a:ext uri="{FF2B5EF4-FFF2-40B4-BE49-F238E27FC236}">
                <a16:creationId xmlns:a16="http://schemas.microsoft.com/office/drawing/2014/main" id="{24F00C0C-E376-4ACC-BBF7-2046B41111FC}"/>
              </a:ext>
            </a:extLst>
          </p:cNvPr>
          <p:cNvSpPr txBox="1"/>
          <p:nvPr/>
        </p:nvSpPr>
        <p:spPr>
          <a:xfrm>
            <a:off x="111576" y="3490732"/>
            <a:ext cx="2119059" cy="646331"/>
          </a:xfrm>
          <a:prstGeom prst="rect">
            <a:avLst/>
          </a:prstGeom>
          <a:noFill/>
        </p:spPr>
        <p:txBody>
          <a:bodyPr wrap="square" rtlCol="0">
            <a:spAutoFit/>
          </a:bodyPr>
          <a:lstStyle/>
          <a:p>
            <a:pPr algn="ctr"/>
            <a:r>
              <a:rPr lang="en-US" altLang="ja-JP" sz="3600" b="1" dirty="0">
                <a:latin typeface="Cavolini" panose="03000502040302020204" pitchFamily="66" charset="0"/>
                <a:cs typeface="Cavolini" panose="03000502040302020204" pitchFamily="66" charset="0"/>
              </a:rPr>
              <a:t>rela</a:t>
            </a:r>
            <a:r>
              <a:rPr lang="en-US" altLang="ja-JP" sz="3600" b="1" dirty="0">
                <a:solidFill>
                  <a:srgbClr val="FF0000"/>
                </a:solidFill>
                <a:latin typeface="Cavolini" panose="03000502040302020204" pitchFamily="66" charset="0"/>
                <a:cs typeface="Cavolini" panose="03000502040302020204" pitchFamily="66" charset="0"/>
              </a:rPr>
              <a:t>ti</a:t>
            </a:r>
            <a:r>
              <a:rPr lang="en-US" altLang="ja-JP" sz="3600" b="1" dirty="0">
                <a:latin typeface="Cavolini" panose="03000502040302020204" pitchFamily="66" charset="0"/>
                <a:cs typeface="Cavolini" panose="03000502040302020204" pitchFamily="66" charset="0"/>
              </a:rPr>
              <a:t>on</a:t>
            </a:r>
            <a:endParaRPr kumimoji="1" lang="ja-JP" altLang="en-US" sz="3600" b="1" dirty="0">
              <a:latin typeface="Cavolini" panose="03000502040302020204" pitchFamily="66" charset="0"/>
              <a:cs typeface="Cavolini" panose="03000502040302020204" pitchFamily="66" charset="0"/>
            </a:endParaRPr>
          </a:p>
        </p:txBody>
      </p:sp>
      <p:sp>
        <p:nvSpPr>
          <p:cNvPr id="43" name="テキスト ボックス 42">
            <a:extLst>
              <a:ext uri="{FF2B5EF4-FFF2-40B4-BE49-F238E27FC236}">
                <a16:creationId xmlns:a16="http://schemas.microsoft.com/office/drawing/2014/main" id="{F1D5D625-78E6-45E2-A65E-98625B16B987}"/>
              </a:ext>
            </a:extLst>
          </p:cNvPr>
          <p:cNvSpPr txBox="1"/>
          <p:nvPr/>
        </p:nvSpPr>
        <p:spPr>
          <a:xfrm>
            <a:off x="1938324" y="15985"/>
            <a:ext cx="1924169" cy="646331"/>
          </a:xfrm>
          <a:prstGeom prst="rect">
            <a:avLst/>
          </a:prstGeom>
          <a:noFill/>
        </p:spPr>
        <p:txBody>
          <a:bodyPr wrap="square" rtlCol="0">
            <a:spAutoFit/>
          </a:bodyPr>
          <a:lstStyle/>
          <a:p>
            <a:pPr algn="ctr"/>
            <a:r>
              <a:rPr kumimoji="1" lang="en-US" altLang="ja-JP" sz="3600" b="1" dirty="0">
                <a:latin typeface="Cavolini" panose="03000502040302020204" pitchFamily="66" charset="0"/>
                <a:cs typeface="Cavolini" panose="03000502040302020204" pitchFamily="66" charset="0"/>
              </a:rPr>
              <a:t>ac</a:t>
            </a:r>
            <a:r>
              <a:rPr kumimoji="1" lang="en-US" altLang="ja-JP" sz="3600" b="1" dirty="0">
                <a:solidFill>
                  <a:srgbClr val="FF0000"/>
                </a:solidFill>
                <a:latin typeface="Cavolini" panose="03000502040302020204" pitchFamily="66" charset="0"/>
                <a:cs typeface="Cavolini" panose="03000502040302020204" pitchFamily="66" charset="0"/>
              </a:rPr>
              <a:t>ti</a:t>
            </a:r>
            <a:r>
              <a:rPr kumimoji="1" lang="en-US" altLang="ja-JP" sz="3600" b="1" dirty="0">
                <a:latin typeface="Cavolini" panose="03000502040302020204" pitchFamily="66" charset="0"/>
                <a:cs typeface="Cavolini" panose="03000502040302020204" pitchFamily="66" charset="0"/>
              </a:rPr>
              <a:t>on</a:t>
            </a:r>
            <a:endParaRPr kumimoji="1" lang="ja-JP" altLang="en-US" sz="3600" b="1" dirty="0">
              <a:latin typeface="Cavolini" panose="03000502040302020204" pitchFamily="66" charset="0"/>
              <a:cs typeface="Cavolini" panose="03000502040302020204" pitchFamily="66" charset="0"/>
            </a:endParaRPr>
          </a:p>
        </p:txBody>
      </p:sp>
      <p:sp>
        <p:nvSpPr>
          <p:cNvPr id="45" name="テキスト ボックス 44">
            <a:extLst>
              <a:ext uri="{FF2B5EF4-FFF2-40B4-BE49-F238E27FC236}">
                <a16:creationId xmlns:a16="http://schemas.microsoft.com/office/drawing/2014/main" id="{BEFA18C1-EA39-4E88-AA16-993F37F93E9A}"/>
              </a:ext>
            </a:extLst>
          </p:cNvPr>
          <p:cNvSpPr txBox="1"/>
          <p:nvPr/>
        </p:nvSpPr>
        <p:spPr>
          <a:xfrm>
            <a:off x="-95061" y="1677279"/>
            <a:ext cx="2119059" cy="646331"/>
          </a:xfrm>
          <a:prstGeom prst="rect">
            <a:avLst/>
          </a:prstGeom>
          <a:noFill/>
        </p:spPr>
        <p:txBody>
          <a:bodyPr wrap="square" rtlCol="0">
            <a:spAutoFit/>
          </a:bodyPr>
          <a:lstStyle/>
          <a:p>
            <a:pPr algn="ctr"/>
            <a:r>
              <a:rPr kumimoji="1" lang="en-US" altLang="ja-JP" sz="3600" b="1" dirty="0">
                <a:latin typeface="Cavolini" panose="03000502040302020204" pitchFamily="66" charset="0"/>
                <a:cs typeface="Cavolini" panose="03000502040302020204" pitchFamily="66" charset="0"/>
              </a:rPr>
              <a:t>sta</a:t>
            </a:r>
            <a:r>
              <a:rPr kumimoji="1" lang="en-US" altLang="ja-JP" sz="3600" b="1" dirty="0">
                <a:solidFill>
                  <a:srgbClr val="FF0000"/>
                </a:solidFill>
                <a:latin typeface="Cavolini" panose="03000502040302020204" pitchFamily="66" charset="0"/>
                <a:cs typeface="Cavolini" panose="03000502040302020204" pitchFamily="66" charset="0"/>
              </a:rPr>
              <a:t>ti</a:t>
            </a:r>
            <a:r>
              <a:rPr kumimoji="1" lang="en-US" altLang="ja-JP" sz="3600" b="1" dirty="0">
                <a:latin typeface="Cavolini" panose="03000502040302020204" pitchFamily="66" charset="0"/>
                <a:cs typeface="Cavolini" panose="03000502040302020204" pitchFamily="66" charset="0"/>
              </a:rPr>
              <a:t>on</a:t>
            </a:r>
            <a:endParaRPr kumimoji="1" lang="ja-JP" altLang="en-US" sz="3600" b="1" dirty="0">
              <a:latin typeface="Cavolini" panose="03000502040302020204" pitchFamily="66" charset="0"/>
              <a:cs typeface="Cavolini" panose="03000502040302020204" pitchFamily="66" charset="0"/>
            </a:endParaRPr>
          </a:p>
        </p:txBody>
      </p:sp>
      <p:sp>
        <p:nvSpPr>
          <p:cNvPr id="44" name="テキスト ボックス 43">
            <a:extLst>
              <a:ext uri="{FF2B5EF4-FFF2-40B4-BE49-F238E27FC236}">
                <a16:creationId xmlns:a16="http://schemas.microsoft.com/office/drawing/2014/main" id="{B7B949DF-2C66-42D9-9C5B-D3D9A7AF9DDE}"/>
              </a:ext>
            </a:extLst>
          </p:cNvPr>
          <p:cNvSpPr txBox="1"/>
          <p:nvPr/>
        </p:nvSpPr>
        <p:spPr>
          <a:xfrm>
            <a:off x="2376981" y="3447675"/>
            <a:ext cx="2772508" cy="646331"/>
          </a:xfrm>
          <a:prstGeom prst="rect">
            <a:avLst/>
          </a:prstGeom>
          <a:noFill/>
        </p:spPr>
        <p:txBody>
          <a:bodyPr wrap="square" rtlCol="0">
            <a:spAutoFit/>
          </a:bodyPr>
          <a:lstStyle/>
          <a:p>
            <a:pPr algn="ctr"/>
            <a:r>
              <a:rPr kumimoji="1" lang="en-US" altLang="ja-JP" sz="3600" b="1" dirty="0">
                <a:latin typeface="Cavolini" panose="03000502040302020204" pitchFamily="66" charset="0"/>
                <a:cs typeface="Cavolini" panose="03000502040302020204" pitchFamily="66" charset="0"/>
              </a:rPr>
              <a:t>dic</a:t>
            </a:r>
            <a:r>
              <a:rPr kumimoji="1" lang="en-US" altLang="ja-JP" sz="3600" b="1" dirty="0">
                <a:solidFill>
                  <a:srgbClr val="FF0000"/>
                </a:solidFill>
                <a:latin typeface="Cavolini" panose="03000502040302020204" pitchFamily="66" charset="0"/>
                <a:cs typeface="Cavolini" panose="03000502040302020204" pitchFamily="66" charset="0"/>
              </a:rPr>
              <a:t>ti</a:t>
            </a:r>
            <a:r>
              <a:rPr kumimoji="1" lang="en-US" altLang="ja-JP" sz="3600" b="1" dirty="0">
                <a:latin typeface="Cavolini" panose="03000502040302020204" pitchFamily="66" charset="0"/>
                <a:cs typeface="Cavolini" panose="03000502040302020204" pitchFamily="66" charset="0"/>
              </a:rPr>
              <a:t>onary</a:t>
            </a:r>
            <a:endParaRPr kumimoji="1" lang="ja-JP" altLang="en-US" sz="3600" b="1" dirty="0">
              <a:solidFill>
                <a:srgbClr val="FF0000"/>
              </a:solidFill>
              <a:latin typeface="Cavolini" panose="03000502040302020204" pitchFamily="66" charset="0"/>
              <a:cs typeface="Cavolini" panose="03000502040302020204" pitchFamily="66" charset="0"/>
            </a:endParaRPr>
          </a:p>
        </p:txBody>
      </p:sp>
      <p:sp>
        <p:nvSpPr>
          <p:cNvPr id="47" name="テキスト ボックス 46">
            <a:extLst>
              <a:ext uri="{FF2B5EF4-FFF2-40B4-BE49-F238E27FC236}">
                <a16:creationId xmlns:a16="http://schemas.microsoft.com/office/drawing/2014/main" id="{3FA2B067-3A82-479F-9314-FE64AEB55072}"/>
              </a:ext>
            </a:extLst>
          </p:cNvPr>
          <p:cNvSpPr txBox="1"/>
          <p:nvPr/>
        </p:nvSpPr>
        <p:spPr>
          <a:xfrm>
            <a:off x="3763235" y="61128"/>
            <a:ext cx="1855607" cy="646331"/>
          </a:xfrm>
          <a:prstGeom prst="rect">
            <a:avLst/>
          </a:prstGeom>
          <a:noFill/>
        </p:spPr>
        <p:txBody>
          <a:bodyPr wrap="square" rtlCol="0">
            <a:spAutoFit/>
          </a:bodyPr>
          <a:lstStyle/>
          <a:p>
            <a:pPr algn="ctr"/>
            <a:r>
              <a:rPr kumimoji="1" lang="en-US" altLang="ja-JP" sz="3600" b="1" dirty="0">
                <a:latin typeface="Cavolini" panose="03000502040302020204" pitchFamily="66" charset="0"/>
                <a:cs typeface="Cavolini" panose="03000502040302020204" pitchFamily="66" charset="0"/>
              </a:rPr>
              <a:t>lo</a:t>
            </a:r>
            <a:r>
              <a:rPr kumimoji="1" lang="en-US" altLang="ja-JP" sz="3600" b="1" dirty="0">
                <a:solidFill>
                  <a:srgbClr val="FF0000"/>
                </a:solidFill>
                <a:latin typeface="Cavolini" panose="03000502040302020204" pitchFamily="66" charset="0"/>
                <a:cs typeface="Cavolini" panose="03000502040302020204" pitchFamily="66" charset="0"/>
              </a:rPr>
              <a:t>ti</a:t>
            </a:r>
            <a:r>
              <a:rPr kumimoji="1" lang="en-US" altLang="ja-JP" sz="3600" b="1" dirty="0">
                <a:latin typeface="Cavolini" panose="03000502040302020204" pitchFamily="66" charset="0"/>
                <a:cs typeface="Cavolini" panose="03000502040302020204" pitchFamily="66" charset="0"/>
              </a:rPr>
              <a:t>on</a:t>
            </a:r>
            <a:endParaRPr kumimoji="1" lang="ja-JP" altLang="en-US" sz="3600" b="1" dirty="0">
              <a:latin typeface="Cavolini" panose="03000502040302020204" pitchFamily="66" charset="0"/>
              <a:cs typeface="Cavolini" panose="03000502040302020204" pitchFamily="66" charset="0"/>
            </a:endParaRPr>
          </a:p>
        </p:txBody>
      </p:sp>
      <p:sp>
        <p:nvSpPr>
          <p:cNvPr id="51" name="テキスト ボックス 50">
            <a:extLst>
              <a:ext uri="{FF2B5EF4-FFF2-40B4-BE49-F238E27FC236}">
                <a16:creationId xmlns:a16="http://schemas.microsoft.com/office/drawing/2014/main" id="{5E8B8FB3-9A13-4C1E-9CA5-0C7E238E2FEF}"/>
              </a:ext>
            </a:extLst>
          </p:cNvPr>
          <p:cNvSpPr txBox="1"/>
          <p:nvPr/>
        </p:nvSpPr>
        <p:spPr>
          <a:xfrm>
            <a:off x="8966931" y="121869"/>
            <a:ext cx="2926377" cy="5139869"/>
          </a:xfrm>
          <a:prstGeom prst="rect">
            <a:avLst/>
          </a:prstGeom>
          <a:noFill/>
          <a:ln w="57150">
            <a:solidFill>
              <a:srgbClr val="FFC000"/>
            </a:solidFill>
            <a:prstDash val="sysDot"/>
          </a:ln>
        </p:spPr>
        <p:txBody>
          <a:bodyPr wrap="square" rtlCol="0">
            <a:spAutoFit/>
          </a:bodyPr>
          <a:lstStyle/>
          <a:p>
            <a:pPr algn="ctr"/>
            <a:r>
              <a:rPr lang="en-US" altLang="ja-JP" sz="4000" dirty="0">
                <a:latin typeface="Cavolini" panose="03000502040302020204" pitchFamily="66" charset="0"/>
                <a:cs typeface="Cavolini" panose="03000502040302020204" pitchFamily="66" charset="0"/>
              </a:rPr>
              <a:t> </a:t>
            </a:r>
            <a:r>
              <a:rPr lang="en-US" altLang="ja-JP" sz="3200" dirty="0">
                <a:latin typeface="Cavolini" panose="03000502040302020204" pitchFamily="66" charset="0"/>
                <a:cs typeface="Cavolini" panose="03000502040302020204" pitchFamily="66" charset="0"/>
              </a:rPr>
              <a:t>must</a:t>
            </a:r>
          </a:p>
          <a:p>
            <a:pPr algn="ctr"/>
            <a:r>
              <a:rPr lang="en-US" altLang="ja-JP" sz="3200" dirty="0">
                <a:latin typeface="Cavolini" panose="03000502040302020204" pitchFamily="66" charset="0"/>
                <a:cs typeface="Cavolini" panose="03000502040302020204" pitchFamily="66" charset="0"/>
              </a:rPr>
              <a:t>s</a:t>
            </a:r>
            <a:r>
              <a:rPr kumimoji="1" lang="en-US" altLang="ja-JP" sz="3200" dirty="0">
                <a:latin typeface="Cavolini" panose="03000502040302020204" pitchFamily="66" charset="0"/>
                <a:cs typeface="Cavolini" panose="03000502040302020204" pitchFamily="66" charset="0"/>
              </a:rPr>
              <a:t>tuck</a:t>
            </a:r>
          </a:p>
          <a:p>
            <a:pPr algn="ctr"/>
            <a:r>
              <a:rPr lang="en-US" altLang="ja-JP" sz="3200" dirty="0">
                <a:latin typeface="Cavolini" panose="03000502040302020204" pitchFamily="66" charset="0"/>
                <a:cs typeface="Cavolini" panose="03000502040302020204" pitchFamily="66" charset="0"/>
              </a:rPr>
              <a:t>nation</a:t>
            </a:r>
          </a:p>
          <a:p>
            <a:pPr algn="ctr"/>
            <a:r>
              <a:rPr lang="en-US" altLang="ja-JP" sz="3200" dirty="0">
                <a:latin typeface="Cavolini" panose="03000502040302020204" pitchFamily="66" charset="0"/>
                <a:cs typeface="Cavolini" panose="03000502040302020204" pitchFamily="66" charset="0"/>
              </a:rPr>
              <a:t>s</a:t>
            </a:r>
            <a:r>
              <a:rPr kumimoji="1" lang="en-US" altLang="ja-JP" sz="3200" dirty="0">
                <a:latin typeface="Cavolini" panose="03000502040302020204" pitchFamily="66" charset="0"/>
                <a:cs typeface="Cavolini" panose="03000502040302020204" pitchFamily="66" charset="0"/>
              </a:rPr>
              <a:t>tation</a:t>
            </a:r>
          </a:p>
          <a:p>
            <a:pPr algn="ctr"/>
            <a:r>
              <a:rPr lang="en-US" altLang="ja-JP" sz="3200" dirty="0">
                <a:latin typeface="Cavolini" panose="03000502040302020204" pitchFamily="66" charset="0"/>
                <a:cs typeface="Cavolini" panose="03000502040302020204" pitchFamily="66" charset="0"/>
              </a:rPr>
              <a:t>r</a:t>
            </a:r>
            <a:r>
              <a:rPr kumimoji="1" lang="en-US" altLang="ja-JP" sz="3200" dirty="0">
                <a:latin typeface="Cavolini" panose="03000502040302020204" pitchFamily="66" charset="0"/>
                <a:cs typeface="Cavolini" panose="03000502040302020204" pitchFamily="66" charset="0"/>
              </a:rPr>
              <a:t>elation</a:t>
            </a:r>
          </a:p>
          <a:p>
            <a:pPr algn="ctr"/>
            <a:r>
              <a:rPr lang="en-US" altLang="ja-JP" sz="3200" dirty="0">
                <a:latin typeface="Cavolini" panose="03000502040302020204" pitchFamily="66" charset="0"/>
                <a:cs typeface="Cavolini" panose="03000502040302020204" pitchFamily="66" charset="0"/>
              </a:rPr>
              <a:t>a</a:t>
            </a:r>
            <a:r>
              <a:rPr kumimoji="1" lang="en-US" altLang="ja-JP" sz="3200" dirty="0">
                <a:latin typeface="Cavolini" panose="03000502040302020204" pitchFamily="66" charset="0"/>
                <a:cs typeface="Cavolini" panose="03000502040302020204" pitchFamily="66" charset="0"/>
              </a:rPr>
              <a:t>ction</a:t>
            </a:r>
          </a:p>
          <a:p>
            <a:pPr algn="ctr"/>
            <a:r>
              <a:rPr lang="en-US" altLang="ja-JP" sz="3200" dirty="0">
                <a:latin typeface="Cavolini" panose="03000502040302020204" pitchFamily="66" charset="0"/>
                <a:cs typeface="Cavolini" panose="03000502040302020204" pitchFamily="66" charset="0"/>
              </a:rPr>
              <a:t>f</a:t>
            </a:r>
            <a:r>
              <a:rPr kumimoji="1" lang="en-US" altLang="ja-JP" sz="3200" dirty="0">
                <a:latin typeface="Cavolini" panose="03000502040302020204" pitchFamily="66" charset="0"/>
                <a:cs typeface="Cavolini" panose="03000502040302020204" pitchFamily="66" charset="0"/>
              </a:rPr>
              <a:t>iction</a:t>
            </a:r>
          </a:p>
          <a:p>
            <a:pPr algn="ctr"/>
            <a:r>
              <a:rPr lang="en-US" altLang="ja-JP" sz="3200" dirty="0">
                <a:latin typeface="Cavolini" panose="03000502040302020204" pitchFamily="66" charset="0"/>
                <a:cs typeface="Cavolini" panose="03000502040302020204" pitchFamily="66" charset="0"/>
              </a:rPr>
              <a:t>dictionary</a:t>
            </a:r>
            <a:endParaRPr kumimoji="1" lang="en-US" altLang="ja-JP" sz="3200" dirty="0">
              <a:latin typeface="Cavolini" panose="03000502040302020204" pitchFamily="66" charset="0"/>
              <a:cs typeface="Cavolini" panose="03000502040302020204" pitchFamily="66" charset="0"/>
            </a:endParaRPr>
          </a:p>
          <a:p>
            <a:pPr algn="ctr"/>
            <a:r>
              <a:rPr lang="en-US" altLang="ja-JP" sz="3200" b="1" dirty="0">
                <a:latin typeface="Cavolini" panose="03000502040302020204" pitchFamily="66" charset="0"/>
                <a:cs typeface="Cavolini" panose="03000502040302020204" pitchFamily="66" charset="0"/>
              </a:rPr>
              <a:t> minute</a:t>
            </a:r>
          </a:p>
          <a:p>
            <a:pPr algn="ctr"/>
            <a:r>
              <a:rPr kumimoji="1" lang="en-US" altLang="ja-JP" sz="3200" b="1" dirty="0">
                <a:latin typeface="Cavolini" panose="03000502040302020204" pitchFamily="66" charset="0"/>
                <a:cs typeface="Cavolini" panose="03000502040302020204" pitchFamily="66" charset="0"/>
              </a:rPr>
              <a:t>second</a:t>
            </a:r>
            <a:endParaRPr kumimoji="1" lang="ja-JP" altLang="en-US" sz="3200" b="1" dirty="0">
              <a:latin typeface="Cavolini" panose="03000502040302020204" pitchFamily="66" charset="0"/>
              <a:cs typeface="Cavolini" panose="03000502040302020204" pitchFamily="66" charset="0"/>
            </a:endParaRPr>
          </a:p>
        </p:txBody>
      </p:sp>
      <p:sp>
        <p:nvSpPr>
          <p:cNvPr id="22" name="テキスト ボックス 21">
            <a:extLst>
              <a:ext uri="{FF2B5EF4-FFF2-40B4-BE49-F238E27FC236}">
                <a16:creationId xmlns:a16="http://schemas.microsoft.com/office/drawing/2014/main" id="{D155998E-049D-4A20-81CF-10CBE4CA91DA}"/>
              </a:ext>
            </a:extLst>
          </p:cNvPr>
          <p:cNvSpPr txBox="1"/>
          <p:nvPr/>
        </p:nvSpPr>
        <p:spPr>
          <a:xfrm>
            <a:off x="1609427" y="1712440"/>
            <a:ext cx="2687647" cy="646331"/>
          </a:xfrm>
          <a:prstGeom prst="rect">
            <a:avLst/>
          </a:prstGeom>
          <a:noFill/>
        </p:spPr>
        <p:txBody>
          <a:bodyPr wrap="square" rtlCol="0">
            <a:spAutoFit/>
          </a:bodyPr>
          <a:lstStyle/>
          <a:p>
            <a:pPr algn="ctr"/>
            <a:r>
              <a:rPr kumimoji="1" lang="en-US" altLang="ja-JP" sz="3600" b="1" dirty="0">
                <a:latin typeface="Cavolini" panose="03000502040302020204" pitchFamily="66" charset="0"/>
                <a:cs typeface="Cavolini" panose="03000502040302020204" pitchFamily="66" charset="0"/>
              </a:rPr>
              <a:t>fic</a:t>
            </a:r>
            <a:r>
              <a:rPr kumimoji="1" lang="en-US" altLang="ja-JP" sz="3600" b="1" dirty="0">
                <a:solidFill>
                  <a:srgbClr val="FF0000"/>
                </a:solidFill>
                <a:latin typeface="Cavolini" panose="03000502040302020204" pitchFamily="66" charset="0"/>
                <a:cs typeface="Cavolini" panose="03000502040302020204" pitchFamily="66" charset="0"/>
              </a:rPr>
              <a:t>ti</a:t>
            </a:r>
            <a:r>
              <a:rPr kumimoji="1" lang="en-US" altLang="ja-JP" sz="3600" b="1" dirty="0">
                <a:latin typeface="Cavolini" panose="03000502040302020204" pitchFamily="66" charset="0"/>
                <a:cs typeface="Cavolini" panose="03000502040302020204" pitchFamily="66" charset="0"/>
              </a:rPr>
              <a:t>on</a:t>
            </a:r>
            <a:endParaRPr kumimoji="1" lang="ja-JP" altLang="en-US" sz="3600" b="1" dirty="0">
              <a:latin typeface="Cavolini" panose="03000502040302020204" pitchFamily="66" charset="0"/>
              <a:cs typeface="Cavolini" panose="03000502040302020204" pitchFamily="66" charset="0"/>
            </a:endParaRPr>
          </a:p>
        </p:txBody>
      </p:sp>
      <p:sp>
        <p:nvSpPr>
          <p:cNvPr id="17" name="テキスト ボックス 16">
            <a:extLst>
              <a:ext uri="{FF2B5EF4-FFF2-40B4-BE49-F238E27FC236}">
                <a16:creationId xmlns:a16="http://schemas.microsoft.com/office/drawing/2014/main" id="{9ADBE845-F8BD-40F8-817C-6A0C0BECB4E2}"/>
              </a:ext>
            </a:extLst>
          </p:cNvPr>
          <p:cNvSpPr txBox="1"/>
          <p:nvPr/>
        </p:nvSpPr>
        <p:spPr>
          <a:xfrm>
            <a:off x="3883600" y="1698747"/>
            <a:ext cx="2620232" cy="646331"/>
          </a:xfrm>
          <a:prstGeom prst="rect">
            <a:avLst/>
          </a:prstGeom>
          <a:noFill/>
        </p:spPr>
        <p:txBody>
          <a:bodyPr wrap="square" rtlCol="0">
            <a:spAutoFit/>
          </a:bodyPr>
          <a:lstStyle/>
          <a:p>
            <a:pPr algn="ctr"/>
            <a:r>
              <a:rPr kumimoji="1" lang="en-US" altLang="ja-JP" sz="3600" b="1" dirty="0">
                <a:latin typeface="Cavolini" panose="03000502040302020204" pitchFamily="66" charset="0"/>
                <a:cs typeface="Cavolini" panose="03000502040302020204" pitchFamily="66" charset="0"/>
              </a:rPr>
              <a:t>direc</a:t>
            </a:r>
            <a:r>
              <a:rPr kumimoji="1" lang="en-US" altLang="ja-JP" sz="3600" b="1" dirty="0">
                <a:solidFill>
                  <a:srgbClr val="FF0000"/>
                </a:solidFill>
                <a:latin typeface="Cavolini" panose="03000502040302020204" pitchFamily="66" charset="0"/>
                <a:cs typeface="Cavolini" panose="03000502040302020204" pitchFamily="66" charset="0"/>
              </a:rPr>
              <a:t>ti</a:t>
            </a:r>
            <a:r>
              <a:rPr kumimoji="1" lang="en-US" altLang="ja-JP" sz="3600" b="1" dirty="0">
                <a:latin typeface="Cavolini" panose="03000502040302020204" pitchFamily="66" charset="0"/>
                <a:cs typeface="Cavolini" panose="03000502040302020204" pitchFamily="66" charset="0"/>
              </a:rPr>
              <a:t>on</a:t>
            </a:r>
            <a:endParaRPr kumimoji="1" lang="ja-JP" altLang="en-US" sz="3600" b="1" dirty="0">
              <a:latin typeface="Cavolini" panose="03000502040302020204" pitchFamily="66" charset="0"/>
              <a:cs typeface="Cavolini" panose="03000502040302020204" pitchFamily="66" charset="0"/>
            </a:endParaRPr>
          </a:p>
        </p:txBody>
      </p:sp>
      <p:sp>
        <p:nvSpPr>
          <p:cNvPr id="19" name="テキスト ボックス 18">
            <a:extLst>
              <a:ext uri="{FF2B5EF4-FFF2-40B4-BE49-F238E27FC236}">
                <a16:creationId xmlns:a16="http://schemas.microsoft.com/office/drawing/2014/main" id="{664BB116-D7B8-4B3E-B7EC-3E7F7AFF637A}"/>
              </a:ext>
            </a:extLst>
          </p:cNvPr>
          <p:cNvSpPr txBox="1"/>
          <p:nvPr/>
        </p:nvSpPr>
        <p:spPr>
          <a:xfrm>
            <a:off x="5421167" y="2582283"/>
            <a:ext cx="2620232" cy="646331"/>
          </a:xfrm>
          <a:prstGeom prst="rect">
            <a:avLst/>
          </a:prstGeom>
          <a:noFill/>
        </p:spPr>
        <p:txBody>
          <a:bodyPr wrap="square" rtlCol="0">
            <a:spAutoFit/>
          </a:bodyPr>
          <a:lstStyle/>
          <a:p>
            <a:pPr algn="ctr"/>
            <a:r>
              <a:rPr kumimoji="1" lang="en-US" altLang="ja-JP" sz="3600" b="1" dirty="0">
                <a:latin typeface="Cavolini" panose="03000502040302020204" pitchFamily="66" charset="0"/>
                <a:cs typeface="Cavolini" panose="03000502040302020204" pitchFamily="66" charset="0"/>
              </a:rPr>
              <a:t>infec</a:t>
            </a:r>
            <a:r>
              <a:rPr kumimoji="1" lang="en-US" altLang="ja-JP" sz="3600" b="1" dirty="0">
                <a:solidFill>
                  <a:srgbClr val="FF0000"/>
                </a:solidFill>
                <a:latin typeface="Cavolini" panose="03000502040302020204" pitchFamily="66" charset="0"/>
                <a:cs typeface="Cavolini" panose="03000502040302020204" pitchFamily="66" charset="0"/>
              </a:rPr>
              <a:t>ti</a:t>
            </a:r>
            <a:r>
              <a:rPr kumimoji="1" lang="en-US" altLang="ja-JP" sz="3600" b="1" dirty="0">
                <a:latin typeface="Cavolini" panose="03000502040302020204" pitchFamily="66" charset="0"/>
                <a:cs typeface="Cavolini" panose="03000502040302020204" pitchFamily="66" charset="0"/>
              </a:rPr>
              <a:t>on</a:t>
            </a:r>
            <a:endParaRPr kumimoji="1" lang="ja-JP" altLang="en-US" sz="3600" b="1" dirty="0">
              <a:latin typeface="Cavolini" panose="03000502040302020204" pitchFamily="66" charset="0"/>
              <a:cs typeface="Cavolini" panose="03000502040302020204" pitchFamily="66" charset="0"/>
            </a:endParaRPr>
          </a:p>
        </p:txBody>
      </p:sp>
      <p:sp>
        <p:nvSpPr>
          <p:cNvPr id="21" name="テキスト ボックス 20">
            <a:extLst>
              <a:ext uri="{FF2B5EF4-FFF2-40B4-BE49-F238E27FC236}">
                <a16:creationId xmlns:a16="http://schemas.microsoft.com/office/drawing/2014/main" id="{B72AC9F1-06E8-4A66-83EA-A9E645D4BACB}"/>
              </a:ext>
            </a:extLst>
          </p:cNvPr>
          <p:cNvSpPr txBox="1"/>
          <p:nvPr/>
        </p:nvSpPr>
        <p:spPr>
          <a:xfrm>
            <a:off x="5268519" y="72411"/>
            <a:ext cx="3005709" cy="646331"/>
          </a:xfrm>
          <a:prstGeom prst="rect">
            <a:avLst/>
          </a:prstGeom>
          <a:noFill/>
        </p:spPr>
        <p:txBody>
          <a:bodyPr wrap="square" rtlCol="0">
            <a:spAutoFit/>
          </a:bodyPr>
          <a:lstStyle/>
          <a:p>
            <a:pPr algn="ctr"/>
            <a:r>
              <a:rPr kumimoji="1" lang="en-US" altLang="ja-JP" sz="3600" b="1" dirty="0">
                <a:latin typeface="Cavolini" panose="03000502040302020204" pitchFamily="66" charset="0"/>
                <a:cs typeface="Cavolini" panose="03000502040302020204" pitchFamily="66" charset="0"/>
              </a:rPr>
              <a:t>inven</a:t>
            </a:r>
            <a:r>
              <a:rPr kumimoji="1" lang="en-US" altLang="ja-JP" sz="3600" b="1" dirty="0">
                <a:solidFill>
                  <a:srgbClr val="FF0000"/>
                </a:solidFill>
                <a:latin typeface="Cavolini" panose="03000502040302020204" pitchFamily="66" charset="0"/>
                <a:cs typeface="Cavolini" panose="03000502040302020204" pitchFamily="66" charset="0"/>
              </a:rPr>
              <a:t>ti</a:t>
            </a:r>
            <a:r>
              <a:rPr kumimoji="1" lang="en-US" altLang="ja-JP" sz="3600" b="1" dirty="0">
                <a:latin typeface="Cavolini" panose="03000502040302020204" pitchFamily="66" charset="0"/>
                <a:cs typeface="Cavolini" panose="03000502040302020204" pitchFamily="66" charset="0"/>
              </a:rPr>
              <a:t>on</a:t>
            </a:r>
            <a:endParaRPr kumimoji="1" lang="ja-JP" altLang="en-US" sz="3600" b="1" dirty="0">
              <a:latin typeface="Cavolini" panose="03000502040302020204" pitchFamily="66" charset="0"/>
              <a:cs typeface="Cavolini" panose="03000502040302020204" pitchFamily="66" charset="0"/>
            </a:endParaRPr>
          </a:p>
        </p:txBody>
      </p:sp>
      <p:sp>
        <p:nvSpPr>
          <p:cNvPr id="25" name="テキスト ボックス 24">
            <a:extLst>
              <a:ext uri="{FF2B5EF4-FFF2-40B4-BE49-F238E27FC236}">
                <a16:creationId xmlns:a16="http://schemas.microsoft.com/office/drawing/2014/main" id="{E6E72B31-A3A4-41BC-97D6-CA6E0A0AE71C}"/>
              </a:ext>
            </a:extLst>
          </p:cNvPr>
          <p:cNvSpPr txBox="1"/>
          <p:nvPr/>
        </p:nvSpPr>
        <p:spPr>
          <a:xfrm>
            <a:off x="6510390" y="1068209"/>
            <a:ext cx="2620232" cy="646331"/>
          </a:xfrm>
          <a:prstGeom prst="rect">
            <a:avLst/>
          </a:prstGeom>
          <a:noFill/>
        </p:spPr>
        <p:txBody>
          <a:bodyPr wrap="square" rtlCol="0">
            <a:spAutoFit/>
          </a:bodyPr>
          <a:lstStyle/>
          <a:p>
            <a:pPr algn="ctr"/>
            <a:r>
              <a:rPr kumimoji="1" lang="en-US" altLang="ja-JP" sz="3600" b="1" dirty="0">
                <a:latin typeface="Cavolini" panose="03000502040302020204" pitchFamily="66" charset="0"/>
                <a:cs typeface="Cavolini" panose="03000502040302020204" pitchFamily="66" charset="0"/>
              </a:rPr>
              <a:t>men</a:t>
            </a:r>
            <a:r>
              <a:rPr kumimoji="1" lang="en-US" altLang="ja-JP" sz="3600" b="1" dirty="0">
                <a:solidFill>
                  <a:srgbClr val="FF0000"/>
                </a:solidFill>
                <a:latin typeface="Cavolini" panose="03000502040302020204" pitchFamily="66" charset="0"/>
                <a:cs typeface="Cavolini" panose="03000502040302020204" pitchFamily="66" charset="0"/>
              </a:rPr>
              <a:t>ti</a:t>
            </a:r>
            <a:r>
              <a:rPr kumimoji="1" lang="en-US" altLang="ja-JP" sz="3600" b="1" dirty="0">
                <a:latin typeface="Cavolini" panose="03000502040302020204" pitchFamily="66" charset="0"/>
                <a:cs typeface="Cavolini" panose="03000502040302020204" pitchFamily="66" charset="0"/>
              </a:rPr>
              <a:t>on</a:t>
            </a:r>
            <a:endParaRPr kumimoji="1" lang="ja-JP" altLang="en-US" sz="3600" b="1" dirty="0">
              <a:latin typeface="Cavolini" panose="03000502040302020204" pitchFamily="66" charset="0"/>
              <a:cs typeface="Cavolini" panose="03000502040302020204" pitchFamily="66" charset="0"/>
            </a:endParaRPr>
          </a:p>
        </p:txBody>
      </p:sp>
      <p:sp>
        <p:nvSpPr>
          <p:cNvPr id="26" name="テキスト ボックス 25">
            <a:extLst>
              <a:ext uri="{FF2B5EF4-FFF2-40B4-BE49-F238E27FC236}">
                <a16:creationId xmlns:a16="http://schemas.microsoft.com/office/drawing/2014/main" id="{028E2023-EE0C-4BF6-BED8-13C41EDC64DB}"/>
              </a:ext>
            </a:extLst>
          </p:cNvPr>
          <p:cNvSpPr txBox="1"/>
          <p:nvPr/>
        </p:nvSpPr>
        <p:spPr>
          <a:xfrm>
            <a:off x="5195554" y="3447675"/>
            <a:ext cx="2775461" cy="646331"/>
          </a:xfrm>
          <a:prstGeom prst="rect">
            <a:avLst/>
          </a:prstGeom>
          <a:noFill/>
        </p:spPr>
        <p:txBody>
          <a:bodyPr wrap="square" rtlCol="0">
            <a:spAutoFit/>
          </a:bodyPr>
          <a:lstStyle/>
          <a:p>
            <a:pPr algn="ctr"/>
            <a:r>
              <a:rPr kumimoji="1" lang="en-US" altLang="ja-JP" sz="3600" b="1" dirty="0">
                <a:latin typeface="Cavolini" panose="03000502040302020204" pitchFamily="66" charset="0"/>
                <a:cs typeface="Cavolini" panose="03000502040302020204" pitchFamily="66" charset="0"/>
              </a:rPr>
              <a:t>collec</a:t>
            </a:r>
            <a:r>
              <a:rPr kumimoji="1" lang="en-US" altLang="ja-JP" sz="3600" b="1" dirty="0">
                <a:solidFill>
                  <a:srgbClr val="FF0000"/>
                </a:solidFill>
                <a:latin typeface="Cavolini" panose="03000502040302020204" pitchFamily="66" charset="0"/>
                <a:cs typeface="Cavolini" panose="03000502040302020204" pitchFamily="66" charset="0"/>
              </a:rPr>
              <a:t>ti</a:t>
            </a:r>
            <a:r>
              <a:rPr kumimoji="1" lang="en-US" altLang="ja-JP" sz="3600" b="1" dirty="0">
                <a:latin typeface="Cavolini" panose="03000502040302020204" pitchFamily="66" charset="0"/>
                <a:cs typeface="Cavolini" panose="03000502040302020204" pitchFamily="66" charset="0"/>
              </a:rPr>
              <a:t>on</a:t>
            </a:r>
            <a:endParaRPr kumimoji="1" lang="ja-JP" altLang="en-US" sz="3600" b="1" dirty="0">
              <a:latin typeface="Cavolini" panose="03000502040302020204" pitchFamily="66" charset="0"/>
              <a:cs typeface="Cavolini" panose="03000502040302020204" pitchFamily="66" charset="0"/>
            </a:endParaRPr>
          </a:p>
        </p:txBody>
      </p:sp>
      <p:pic>
        <p:nvPicPr>
          <p:cNvPr id="2" name="図 1">
            <a:extLst>
              <a:ext uri="{FF2B5EF4-FFF2-40B4-BE49-F238E27FC236}">
                <a16:creationId xmlns:a16="http://schemas.microsoft.com/office/drawing/2014/main" id="{80BDB3D9-49DB-4FAB-9450-AD1ADA42CAF9}"/>
              </a:ext>
            </a:extLst>
          </p:cNvPr>
          <p:cNvPicPr>
            <a:picLocks noChangeAspect="1"/>
          </p:cNvPicPr>
          <p:nvPr/>
        </p:nvPicPr>
        <p:blipFill>
          <a:blip r:embed="rId2"/>
          <a:stretch>
            <a:fillRect/>
          </a:stretch>
        </p:blipFill>
        <p:spPr>
          <a:xfrm>
            <a:off x="2931433" y="3963817"/>
            <a:ext cx="1651662" cy="1270648"/>
          </a:xfrm>
          <a:prstGeom prst="rect">
            <a:avLst/>
          </a:prstGeom>
        </p:spPr>
      </p:pic>
      <p:pic>
        <p:nvPicPr>
          <p:cNvPr id="3" name="図 2">
            <a:extLst>
              <a:ext uri="{FF2B5EF4-FFF2-40B4-BE49-F238E27FC236}">
                <a16:creationId xmlns:a16="http://schemas.microsoft.com/office/drawing/2014/main" id="{E0CAF7B9-C52C-498D-AF41-D82AAE000947}"/>
              </a:ext>
            </a:extLst>
          </p:cNvPr>
          <p:cNvPicPr>
            <a:picLocks noChangeAspect="1"/>
          </p:cNvPicPr>
          <p:nvPr/>
        </p:nvPicPr>
        <p:blipFill>
          <a:blip r:embed="rId3"/>
          <a:stretch>
            <a:fillRect/>
          </a:stretch>
        </p:blipFill>
        <p:spPr>
          <a:xfrm>
            <a:off x="6615247" y="4036734"/>
            <a:ext cx="1549683" cy="1026583"/>
          </a:xfrm>
          <a:prstGeom prst="rect">
            <a:avLst/>
          </a:prstGeom>
          <a:ln>
            <a:noFill/>
          </a:ln>
          <a:effectLst>
            <a:softEdge rad="112500"/>
          </a:effectLst>
        </p:spPr>
      </p:pic>
      <p:pic>
        <p:nvPicPr>
          <p:cNvPr id="4" name="図 3">
            <a:extLst>
              <a:ext uri="{FF2B5EF4-FFF2-40B4-BE49-F238E27FC236}">
                <a16:creationId xmlns:a16="http://schemas.microsoft.com/office/drawing/2014/main" id="{64BC865C-172A-498C-8848-DB2CA9CF2C35}"/>
              </a:ext>
            </a:extLst>
          </p:cNvPr>
          <p:cNvPicPr>
            <a:picLocks noChangeAspect="1"/>
          </p:cNvPicPr>
          <p:nvPr/>
        </p:nvPicPr>
        <p:blipFill>
          <a:blip r:embed="rId4"/>
          <a:stretch>
            <a:fillRect/>
          </a:stretch>
        </p:blipFill>
        <p:spPr>
          <a:xfrm>
            <a:off x="7418756" y="1528267"/>
            <a:ext cx="1136113" cy="1163537"/>
          </a:xfrm>
          <a:prstGeom prst="rect">
            <a:avLst/>
          </a:prstGeom>
        </p:spPr>
      </p:pic>
      <p:pic>
        <p:nvPicPr>
          <p:cNvPr id="5" name="図 4">
            <a:extLst>
              <a:ext uri="{FF2B5EF4-FFF2-40B4-BE49-F238E27FC236}">
                <a16:creationId xmlns:a16="http://schemas.microsoft.com/office/drawing/2014/main" id="{5DA70160-4F02-4105-A5CF-705E1891B4BE}"/>
              </a:ext>
            </a:extLst>
          </p:cNvPr>
          <p:cNvPicPr>
            <a:picLocks noChangeAspect="1"/>
          </p:cNvPicPr>
          <p:nvPr/>
        </p:nvPicPr>
        <p:blipFill>
          <a:blip r:embed="rId5"/>
          <a:stretch>
            <a:fillRect/>
          </a:stretch>
        </p:blipFill>
        <p:spPr>
          <a:xfrm>
            <a:off x="5625400" y="509479"/>
            <a:ext cx="1008435" cy="1081246"/>
          </a:xfrm>
          <a:prstGeom prst="rect">
            <a:avLst/>
          </a:prstGeom>
          <a:ln>
            <a:noFill/>
          </a:ln>
          <a:effectLst>
            <a:softEdge rad="112500"/>
          </a:effectLst>
        </p:spPr>
      </p:pic>
      <p:pic>
        <p:nvPicPr>
          <p:cNvPr id="6" name="図 5">
            <a:extLst>
              <a:ext uri="{FF2B5EF4-FFF2-40B4-BE49-F238E27FC236}">
                <a16:creationId xmlns:a16="http://schemas.microsoft.com/office/drawing/2014/main" id="{1441B22D-5214-4167-BC7B-19D0C592791C}"/>
              </a:ext>
            </a:extLst>
          </p:cNvPr>
          <p:cNvPicPr>
            <a:picLocks noChangeAspect="1"/>
          </p:cNvPicPr>
          <p:nvPr/>
        </p:nvPicPr>
        <p:blipFill>
          <a:blip r:embed="rId6"/>
          <a:stretch>
            <a:fillRect/>
          </a:stretch>
        </p:blipFill>
        <p:spPr>
          <a:xfrm>
            <a:off x="7971015" y="2654751"/>
            <a:ext cx="927271" cy="994222"/>
          </a:xfrm>
          <a:prstGeom prst="rect">
            <a:avLst/>
          </a:prstGeom>
        </p:spPr>
      </p:pic>
      <p:pic>
        <p:nvPicPr>
          <p:cNvPr id="7" name="図 6">
            <a:extLst>
              <a:ext uri="{FF2B5EF4-FFF2-40B4-BE49-F238E27FC236}">
                <a16:creationId xmlns:a16="http://schemas.microsoft.com/office/drawing/2014/main" id="{62E34B61-2EE2-4013-B501-4458D00F9F5B}"/>
              </a:ext>
            </a:extLst>
          </p:cNvPr>
          <p:cNvPicPr>
            <a:picLocks noChangeAspect="1"/>
          </p:cNvPicPr>
          <p:nvPr/>
        </p:nvPicPr>
        <p:blipFill>
          <a:blip r:embed="rId7"/>
          <a:stretch>
            <a:fillRect/>
          </a:stretch>
        </p:blipFill>
        <p:spPr>
          <a:xfrm>
            <a:off x="4388613" y="2169934"/>
            <a:ext cx="885058" cy="1239813"/>
          </a:xfrm>
          <a:prstGeom prst="rect">
            <a:avLst/>
          </a:prstGeom>
        </p:spPr>
      </p:pic>
      <p:pic>
        <p:nvPicPr>
          <p:cNvPr id="12" name="図 11">
            <a:extLst>
              <a:ext uri="{FF2B5EF4-FFF2-40B4-BE49-F238E27FC236}">
                <a16:creationId xmlns:a16="http://schemas.microsoft.com/office/drawing/2014/main" id="{DD183596-7D79-4AFA-86E1-125D9F7E1365}"/>
              </a:ext>
            </a:extLst>
          </p:cNvPr>
          <p:cNvPicPr>
            <a:picLocks noChangeAspect="1"/>
          </p:cNvPicPr>
          <p:nvPr/>
        </p:nvPicPr>
        <p:blipFill>
          <a:blip r:embed="rId8"/>
          <a:stretch>
            <a:fillRect/>
          </a:stretch>
        </p:blipFill>
        <p:spPr>
          <a:xfrm>
            <a:off x="4311507" y="616700"/>
            <a:ext cx="546623" cy="885529"/>
          </a:xfrm>
          <a:prstGeom prst="rect">
            <a:avLst/>
          </a:prstGeom>
        </p:spPr>
      </p:pic>
      <p:pic>
        <p:nvPicPr>
          <p:cNvPr id="14" name="図 13">
            <a:extLst>
              <a:ext uri="{FF2B5EF4-FFF2-40B4-BE49-F238E27FC236}">
                <a16:creationId xmlns:a16="http://schemas.microsoft.com/office/drawing/2014/main" id="{7E0A7E84-C853-403B-B5DC-191802D62284}"/>
              </a:ext>
            </a:extLst>
          </p:cNvPr>
          <p:cNvPicPr>
            <a:picLocks noChangeAspect="1"/>
          </p:cNvPicPr>
          <p:nvPr/>
        </p:nvPicPr>
        <p:blipFill>
          <a:blip r:embed="rId9"/>
          <a:stretch>
            <a:fillRect/>
          </a:stretch>
        </p:blipFill>
        <p:spPr>
          <a:xfrm>
            <a:off x="318439" y="567644"/>
            <a:ext cx="1375121" cy="1138917"/>
          </a:xfrm>
          <a:prstGeom prst="rect">
            <a:avLst/>
          </a:prstGeom>
        </p:spPr>
      </p:pic>
      <p:pic>
        <p:nvPicPr>
          <p:cNvPr id="15" name="図 14">
            <a:extLst>
              <a:ext uri="{FF2B5EF4-FFF2-40B4-BE49-F238E27FC236}">
                <a16:creationId xmlns:a16="http://schemas.microsoft.com/office/drawing/2014/main" id="{D0E36244-F318-4A10-AA0F-EB2FC76B49DB}"/>
              </a:ext>
            </a:extLst>
          </p:cNvPr>
          <p:cNvPicPr>
            <a:picLocks noChangeAspect="1"/>
          </p:cNvPicPr>
          <p:nvPr/>
        </p:nvPicPr>
        <p:blipFill>
          <a:blip r:embed="rId10"/>
          <a:stretch>
            <a:fillRect/>
          </a:stretch>
        </p:blipFill>
        <p:spPr>
          <a:xfrm>
            <a:off x="283762" y="2178306"/>
            <a:ext cx="1329390" cy="1134565"/>
          </a:xfrm>
          <a:prstGeom prst="rect">
            <a:avLst/>
          </a:prstGeom>
          <a:ln>
            <a:noFill/>
          </a:ln>
          <a:effectLst>
            <a:softEdge rad="112500"/>
          </a:effectLst>
        </p:spPr>
      </p:pic>
      <p:pic>
        <p:nvPicPr>
          <p:cNvPr id="16" name="図 15">
            <a:extLst>
              <a:ext uri="{FF2B5EF4-FFF2-40B4-BE49-F238E27FC236}">
                <a16:creationId xmlns:a16="http://schemas.microsoft.com/office/drawing/2014/main" id="{BA9B7B71-38C8-419C-8013-346C834F02AE}"/>
              </a:ext>
            </a:extLst>
          </p:cNvPr>
          <p:cNvPicPr>
            <a:picLocks noChangeAspect="1"/>
          </p:cNvPicPr>
          <p:nvPr/>
        </p:nvPicPr>
        <p:blipFill>
          <a:blip r:embed="rId11"/>
          <a:stretch>
            <a:fillRect/>
          </a:stretch>
        </p:blipFill>
        <p:spPr>
          <a:xfrm>
            <a:off x="2527596" y="562722"/>
            <a:ext cx="851311" cy="1084148"/>
          </a:xfrm>
          <a:prstGeom prst="rect">
            <a:avLst/>
          </a:prstGeom>
        </p:spPr>
      </p:pic>
      <p:pic>
        <p:nvPicPr>
          <p:cNvPr id="27" name="図 26">
            <a:extLst>
              <a:ext uri="{FF2B5EF4-FFF2-40B4-BE49-F238E27FC236}">
                <a16:creationId xmlns:a16="http://schemas.microsoft.com/office/drawing/2014/main" id="{6D99B2F0-1AA2-4D70-AF69-2900C8292C0C}"/>
              </a:ext>
            </a:extLst>
          </p:cNvPr>
          <p:cNvPicPr>
            <a:picLocks noChangeAspect="1"/>
          </p:cNvPicPr>
          <p:nvPr/>
        </p:nvPicPr>
        <p:blipFill>
          <a:blip r:embed="rId12"/>
          <a:stretch>
            <a:fillRect/>
          </a:stretch>
        </p:blipFill>
        <p:spPr>
          <a:xfrm>
            <a:off x="1958388" y="2217504"/>
            <a:ext cx="1930821" cy="1211496"/>
          </a:xfrm>
          <a:prstGeom prst="rect">
            <a:avLst/>
          </a:prstGeom>
        </p:spPr>
      </p:pic>
      <p:pic>
        <p:nvPicPr>
          <p:cNvPr id="28" name="図 27">
            <a:extLst>
              <a:ext uri="{FF2B5EF4-FFF2-40B4-BE49-F238E27FC236}">
                <a16:creationId xmlns:a16="http://schemas.microsoft.com/office/drawing/2014/main" id="{9667A13A-2503-42BD-8FFF-AECC3404718D}"/>
              </a:ext>
            </a:extLst>
          </p:cNvPr>
          <p:cNvPicPr>
            <a:picLocks noChangeAspect="1"/>
          </p:cNvPicPr>
          <p:nvPr/>
        </p:nvPicPr>
        <p:blipFill>
          <a:blip r:embed="rId13"/>
          <a:stretch>
            <a:fillRect/>
          </a:stretch>
        </p:blipFill>
        <p:spPr>
          <a:xfrm>
            <a:off x="542805" y="4022969"/>
            <a:ext cx="1984791" cy="1211496"/>
          </a:xfrm>
          <a:prstGeom prst="rect">
            <a:avLst/>
          </a:prstGeom>
        </p:spPr>
      </p:pic>
    </p:spTree>
    <p:extLst>
      <p:ext uri="{BB962C8B-B14F-4D97-AF65-F5344CB8AC3E}">
        <p14:creationId xmlns:p14="http://schemas.microsoft.com/office/powerpoint/2010/main" val="432024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テキスト ボックス 1">
            <a:extLst>
              <a:ext uri="{FF2B5EF4-FFF2-40B4-BE49-F238E27FC236}">
                <a16:creationId xmlns:a16="http://schemas.microsoft.com/office/drawing/2014/main" id="{F7767582-9BF6-4709-A808-E2A8F5D18194}"/>
              </a:ext>
            </a:extLst>
          </p:cNvPr>
          <p:cNvSpPr txBox="1"/>
          <p:nvPr/>
        </p:nvSpPr>
        <p:spPr>
          <a:xfrm>
            <a:off x="1105996" y="1041400"/>
            <a:ext cx="6452862" cy="2387600"/>
          </a:xfrm>
          <a:prstGeom prst="rect">
            <a:avLst/>
          </a:prstGeom>
        </p:spPr>
        <p:txBody>
          <a:bodyPr vert="horz" lIns="91440" tIns="45720" rIns="91440" bIns="45720" rtlCol="0" anchor="b">
            <a:noAutofit/>
          </a:bodyPr>
          <a:lstStyle/>
          <a:p>
            <a:pPr>
              <a:lnSpc>
                <a:spcPct val="90000"/>
              </a:lnSpc>
              <a:spcBef>
                <a:spcPct val="0"/>
              </a:spcBef>
              <a:spcAft>
                <a:spcPts val="600"/>
              </a:spcAft>
            </a:pPr>
            <a:r>
              <a:rPr kumimoji="1" lang="en-US" altLang="ja-JP" sz="8000" b="1" dirty="0">
                <a:solidFill>
                  <a:schemeClr val="bg1"/>
                </a:solidFill>
                <a:latin typeface="Cavolini" panose="03000502040302020204" pitchFamily="66" charset="0"/>
                <a:ea typeface="+mj-ea"/>
                <a:cs typeface="Cavolini" panose="03000502040302020204" pitchFamily="66" charset="0"/>
              </a:rPr>
              <a:t>Activity page2</a:t>
            </a:r>
          </a:p>
        </p:txBody>
      </p:sp>
      <p:sp>
        <p:nvSpPr>
          <p:cNvPr id="13" name="Oval 1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図 3" descr="抽象, 挿絵 が含まれている画像&#10;&#10;自動的に生成された説明">
            <a:extLst>
              <a:ext uri="{FF2B5EF4-FFF2-40B4-BE49-F238E27FC236}">
                <a16:creationId xmlns:a16="http://schemas.microsoft.com/office/drawing/2014/main" id="{A0698153-4C70-4B78-93FF-08D85BF6B2DF}"/>
              </a:ext>
            </a:extLst>
          </p:cNvPr>
          <p:cNvPicPr>
            <a:picLocks noChangeAspect="1"/>
          </p:cNvPicPr>
          <p:nvPr/>
        </p:nvPicPr>
        <p:blipFill rotWithShape="1">
          <a:blip r:embed="rId2">
            <a:extLst>
              <a:ext uri="{28A0092B-C50C-407E-A947-70E740481C1C}">
                <a14:useLocalDpi xmlns:a14="http://schemas.microsoft.com/office/drawing/2010/main" val="0"/>
              </a:ext>
            </a:extLst>
          </a:blip>
          <a:srcRect r="-2" b="-2"/>
          <a:stretch/>
        </p:blipFill>
        <p:spPr>
          <a:xfrm>
            <a:off x="6931636" y="614999"/>
            <a:ext cx="3562193" cy="3562193"/>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5" name="Rectangle 14">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616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5888AB8-56C0-4C57-90D1-44C471F21012}"/>
              </a:ext>
            </a:extLst>
          </p:cNvPr>
          <p:cNvSpPr txBox="1"/>
          <p:nvPr/>
        </p:nvSpPr>
        <p:spPr>
          <a:xfrm>
            <a:off x="1005477" y="245610"/>
            <a:ext cx="4867275" cy="2862322"/>
          </a:xfrm>
          <a:prstGeom prst="rect">
            <a:avLst/>
          </a:prstGeom>
          <a:noFill/>
        </p:spPr>
        <p:txBody>
          <a:bodyPr wrap="square" rtlCol="0">
            <a:spAutoFit/>
          </a:bodyPr>
          <a:lstStyle/>
          <a:p>
            <a:pPr marL="914400" indent="-914400">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mend</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silk</a:t>
            </a:r>
          </a:p>
          <a:p>
            <a:pPr marL="914400" indent="-914400">
              <a:buFontTx/>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bear</a:t>
            </a:r>
          </a:p>
        </p:txBody>
      </p:sp>
      <p:sp>
        <p:nvSpPr>
          <p:cNvPr id="6" name="テキスト ボックス 5">
            <a:extLst>
              <a:ext uri="{FF2B5EF4-FFF2-40B4-BE49-F238E27FC236}">
                <a16:creationId xmlns:a16="http://schemas.microsoft.com/office/drawing/2014/main" id="{A6493B8D-674E-4937-9D32-6429492A9945}"/>
              </a:ext>
            </a:extLst>
          </p:cNvPr>
          <p:cNvSpPr txBox="1"/>
          <p:nvPr/>
        </p:nvSpPr>
        <p:spPr>
          <a:xfrm>
            <a:off x="5693228" y="60944"/>
            <a:ext cx="6243048" cy="1015663"/>
          </a:xfrm>
          <a:prstGeom prst="rect">
            <a:avLst/>
          </a:prstGeom>
          <a:noFill/>
        </p:spPr>
        <p:txBody>
          <a:bodyPr wrap="square" rtlCol="0">
            <a:spAutoFit/>
          </a:bodyPr>
          <a:lstStyle/>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a:t>
            </a:r>
          </a:p>
        </p:txBody>
      </p:sp>
    </p:spTree>
    <p:extLst>
      <p:ext uri="{BB962C8B-B14F-4D97-AF65-F5344CB8AC3E}">
        <p14:creationId xmlns:p14="http://schemas.microsoft.com/office/powerpoint/2010/main" val="3115635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1A99871-A1FC-4D02-96AA-952444E85D64}"/>
              </a:ext>
            </a:extLst>
          </p:cNvPr>
          <p:cNvSpPr txBox="1"/>
          <p:nvPr/>
        </p:nvSpPr>
        <p:spPr>
          <a:xfrm>
            <a:off x="6400800" y="370124"/>
            <a:ext cx="589280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kumimoji="1" lang="en-US" altLang="ja-JP" sz="10000" dirty="0">
                <a:latin typeface="Aharoni" panose="02010803020104030203" pitchFamily="2" charset="-79"/>
                <a:ea typeface="+mj-ea"/>
                <a:cs typeface="Aharoni" panose="02010803020104030203" pitchFamily="2" charset="-79"/>
              </a:rPr>
              <a:t>Dictation</a:t>
            </a: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図 1">
            <a:extLst>
              <a:ext uri="{FF2B5EF4-FFF2-40B4-BE49-F238E27FC236}">
                <a16:creationId xmlns:a16="http://schemas.microsoft.com/office/drawing/2014/main" id="{50BCA335-C2A4-4F43-AE0E-A794F9D7C3E2}"/>
              </a:ext>
            </a:extLst>
          </p:cNvPr>
          <p:cNvPicPr>
            <a:picLocks noChangeAspect="1"/>
          </p:cNvPicPr>
          <p:nvPr/>
        </p:nvPicPr>
        <p:blipFill rotWithShape="1">
          <a:blip r:embed="rId2"/>
          <a:srcRect l="2669"/>
          <a:stretch/>
        </p:blipFill>
        <p:spPr>
          <a:xfrm>
            <a:off x="990600" y="370124"/>
            <a:ext cx="3607525" cy="4106876"/>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0510537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603E449-06E0-4AF9-8401-A17891D0E304}"/>
              </a:ext>
            </a:extLst>
          </p:cNvPr>
          <p:cNvPicPr>
            <a:picLocks noChangeAspect="1"/>
          </p:cNvPicPr>
          <p:nvPr/>
        </p:nvPicPr>
        <p:blipFill rotWithShape="1">
          <a:blip r:embed="rId2"/>
          <a:srcRect l="2669"/>
          <a:stretch/>
        </p:blipFill>
        <p:spPr>
          <a:xfrm>
            <a:off x="180688" y="4588535"/>
            <a:ext cx="1877394" cy="2137262"/>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テキスト ボックス 2">
            <a:extLst>
              <a:ext uri="{FF2B5EF4-FFF2-40B4-BE49-F238E27FC236}">
                <a16:creationId xmlns:a16="http://schemas.microsoft.com/office/drawing/2014/main" id="{277087C4-FB95-49F4-938C-A361CD0062E1}"/>
              </a:ext>
            </a:extLst>
          </p:cNvPr>
          <p:cNvSpPr txBox="1"/>
          <p:nvPr/>
        </p:nvSpPr>
        <p:spPr>
          <a:xfrm>
            <a:off x="176270" y="143219"/>
            <a:ext cx="11909234" cy="6832640"/>
          </a:xfrm>
          <a:prstGeom prst="rect">
            <a:avLst/>
          </a:prstGeom>
          <a:noFill/>
        </p:spPr>
        <p:txBody>
          <a:bodyPr wrap="square" rtlCol="0">
            <a:spAutoFit/>
          </a:bodyPr>
          <a:lstStyle/>
          <a:p>
            <a:pPr algn="r"/>
            <a:endParaRPr kumimoji="1" lang="en-US" altLang="ja-JP" sz="2000" dirty="0">
              <a:latin typeface="Cavolini" panose="03000502040302020204" pitchFamily="66" charset="0"/>
              <a:cs typeface="Cavolini" panose="03000502040302020204" pitchFamily="66" charset="0"/>
            </a:endParaRPr>
          </a:p>
          <a:p>
            <a:pPr algn="r"/>
            <a:r>
              <a:rPr kumimoji="1" lang="en-US" altLang="ja-JP" sz="2000" dirty="0">
                <a:latin typeface="Cavolini" panose="03000502040302020204" pitchFamily="66" charset="0"/>
                <a:cs typeface="Cavolini" panose="03000502040302020204" pitchFamily="66" charset="0"/>
              </a:rPr>
              <a:t>Name:	</a:t>
            </a:r>
            <a:r>
              <a:rPr kumimoji="1" lang="en-US" altLang="ja-JP" sz="2000" u="sng" dirty="0">
                <a:latin typeface="Cavolini" panose="03000502040302020204" pitchFamily="66" charset="0"/>
                <a:cs typeface="Cavolini" panose="03000502040302020204" pitchFamily="66" charset="0"/>
              </a:rPr>
              <a:t>			</a:t>
            </a:r>
            <a:endParaRPr lang="en-US" altLang="ja-JP" sz="2000" u="sng" dirty="0">
              <a:latin typeface="Cavolini" panose="03000502040302020204" pitchFamily="66" charset="0"/>
              <a:cs typeface="Cavolini" panose="03000502040302020204" pitchFamily="66" charset="0"/>
            </a:endParaRPr>
          </a:p>
          <a:p>
            <a:pPr algn="r"/>
            <a:r>
              <a:rPr kumimoji="1" lang="en-US" altLang="ja-JP" sz="2000" u="sng" dirty="0">
                <a:latin typeface="Cavolini" panose="03000502040302020204" pitchFamily="66" charset="0"/>
                <a:cs typeface="Cavolini" panose="03000502040302020204" pitchFamily="66" charset="0"/>
              </a:rPr>
              <a:t> </a:t>
            </a:r>
            <a:endParaRPr lang="en-US" altLang="ja-JP" sz="2000" u="sng" dirty="0">
              <a:latin typeface="Cavolini" panose="03000502040302020204" pitchFamily="66" charset="0"/>
              <a:cs typeface="Cavolini" panose="03000502040302020204" pitchFamily="66" charset="0"/>
            </a:endParaRPr>
          </a:p>
          <a:p>
            <a:r>
              <a:rPr kumimoji="1" lang="en-US" altLang="ja-JP" sz="4000" dirty="0">
                <a:latin typeface="Cavolini" panose="03000502040302020204" pitchFamily="66" charset="0"/>
                <a:cs typeface="Cavolini" panose="03000502040302020204" pitchFamily="66" charset="0"/>
              </a:rPr>
              <a:t>1. </a:t>
            </a:r>
            <a:r>
              <a:rPr kumimoji="1" lang="en-US" altLang="ja-JP" sz="4000" u="sng" dirty="0">
                <a:latin typeface="Cavolini" panose="03000502040302020204" pitchFamily="66" charset="0"/>
                <a:cs typeface="Cavolini" panose="03000502040302020204" pitchFamily="66" charset="0"/>
              </a:rPr>
              <a:t>              </a:t>
            </a:r>
            <a:r>
              <a:rPr kumimoji="1" lang="en-US" altLang="ja-JP" sz="4000" dirty="0">
                <a:latin typeface="Cavolini" panose="03000502040302020204" pitchFamily="66" charset="0"/>
                <a:cs typeface="Cavolini" panose="03000502040302020204" pitchFamily="66" charset="0"/>
              </a:rPr>
              <a:t>  2.</a:t>
            </a:r>
            <a:r>
              <a:rPr kumimoji="1" lang="en-US" altLang="ja-JP" sz="4000" u="sng" dirty="0">
                <a:latin typeface="Cavolini" panose="03000502040302020204" pitchFamily="66" charset="0"/>
                <a:cs typeface="Cavolini" panose="03000502040302020204" pitchFamily="66" charset="0"/>
              </a:rPr>
              <a:t>	              </a:t>
            </a:r>
            <a:r>
              <a:rPr kumimoji="1" lang="en-US" altLang="ja-JP" sz="4000" dirty="0">
                <a:latin typeface="Cavolini" panose="03000502040302020204" pitchFamily="66" charset="0"/>
                <a:cs typeface="Cavolini" panose="03000502040302020204" pitchFamily="66" charset="0"/>
              </a:rPr>
              <a:t>   3.</a:t>
            </a:r>
            <a:r>
              <a:rPr kumimoji="1" lang="en-US" altLang="ja-JP" sz="4000" u="sng" dirty="0">
                <a:latin typeface="Cavolini" panose="03000502040302020204" pitchFamily="66" charset="0"/>
                <a:cs typeface="Cavolini" panose="03000502040302020204" pitchFamily="66" charset="0"/>
              </a:rPr>
              <a:t> 	  		                 </a:t>
            </a:r>
            <a:r>
              <a:rPr kumimoji="1" lang="en-US" altLang="ja-JP" sz="4000" dirty="0">
                <a:latin typeface="Cavolini" panose="03000502040302020204" pitchFamily="66" charset="0"/>
                <a:cs typeface="Cavolini" panose="03000502040302020204" pitchFamily="66" charset="0"/>
              </a:rPr>
              <a:t> </a:t>
            </a:r>
          </a:p>
          <a:p>
            <a:r>
              <a:rPr kumimoji="1" lang="en-US" altLang="ja-JP" sz="4000" dirty="0">
                <a:latin typeface="Cavolini" panose="03000502040302020204" pitchFamily="66" charset="0"/>
                <a:cs typeface="Cavolini" panose="03000502040302020204" pitchFamily="66" charset="0"/>
              </a:rPr>
              <a:t>                           </a:t>
            </a:r>
          </a:p>
          <a:p>
            <a:r>
              <a:rPr lang="en-US" altLang="ja-JP" sz="4000" dirty="0">
                <a:latin typeface="Cavolini" panose="03000502040302020204" pitchFamily="66" charset="0"/>
                <a:cs typeface="Cavolini" panose="03000502040302020204" pitchFamily="66" charset="0"/>
              </a:rPr>
              <a:t>4.</a:t>
            </a:r>
            <a:r>
              <a:rPr lang="en-US" altLang="ja-JP" sz="4000" u="sng" dirty="0">
                <a:latin typeface="Cavolini" panose="03000502040302020204" pitchFamily="66" charset="0"/>
                <a:cs typeface="Cavolini" panose="03000502040302020204" pitchFamily="66" charset="0"/>
              </a:rPr>
              <a:t>	             </a:t>
            </a:r>
            <a:r>
              <a:rPr lang="en-US" altLang="ja-JP" sz="4000" dirty="0">
                <a:latin typeface="Cavolini" panose="03000502040302020204" pitchFamily="66" charset="0"/>
                <a:cs typeface="Cavolini" panose="03000502040302020204" pitchFamily="66" charset="0"/>
              </a:rPr>
              <a:t>  5.</a:t>
            </a:r>
            <a:r>
              <a:rPr lang="en-US" altLang="ja-JP" sz="4000" u="sng" dirty="0">
                <a:latin typeface="Cavolini" panose="03000502040302020204" pitchFamily="66" charset="0"/>
                <a:cs typeface="Cavolini" panose="03000502040302020204" pitchFamily="66" charset="0"/>
              </a:rPr>
              <a:t>	              </a:t>
            </a:r>
            <a:r>
              <a:rPr lang="en-US" altLang="ja-JP" sz="4000" dirty="0">
                <a:latin typeface="Cavolini" panose="03000502040302020204" pitchFamily="66" charset="0"/>
                <a:cs typeface="Cavolini" panose="03000502040302020204" pitchFamily="66" charset="0"/>
              </a:rPr>
              <a:t>   6.</a:t>
            </a:r>
            <a:r>
              <a:rPr lang="en-US" altLang="ja-JP" sz="4000" u="sng" dirty="0">
                <a:latin typeface="Cavolini" panose="03000502040302020204" pitchFamily="66" charset="0"/>
                <a:cs typeface="Cavolini" panose="03000502040302020204" pitchFamily="66" charset="0"/>
              </a:rPr>
              <a:t>			</a:t>
            </a:r>
            <a:r>
              <a:rPr lang="en-US" altLang="ja-JP" sz="4000" dirty="0">
                <a:latin typeface="Cavolini" panose="03000502040302020204" pitchFamily="66" charset="0"/>
                <a:cs typeface="Cavolini" panose="03000502040302020204" pitchFamily="66" charset="0"/>
              </a:rPr>
              <a:t>    </a:t>
            </a:r>
          </a:p>
          <a:p>
            <a:endParaRPr kumimoji="1" lang="en-US" altLang="ja-JP" sz="4000" dirty="0">
              <a:latin typeface="Cavolini" panose="03000502040302020204" pitchFamily="66" charset="0"/>
              <a:cs typeface="Cavolini" panose="03000502040302020204" pitchFamily="66" charset="0"/>
            </a:endParaRPr>
          </a:p>
          <a:p>
            <a:r>
              <a:rPr kumimoji="1" lang="en-US" altLang="ja-JP" sz="4000" dirty="0">
                <a:latin typeface="Cavolini" panose="03000502040302020204" pitchFamily="66" charset="0"/>
                <a:cs typeface="Cavolini" panose="03000502040302020204" pitchFamily="66" charset="0"/>
              </a:rPr>
              <a:t>7.</a:t>
            </a:r>
            <a:r>
              <a:rPr kumimoji="1" lang="en-US" altLang="ja-JP" sz="4000" u="sng" dirty="0">
                <a:latin typeface="Cavolini" panose="03000502040302020204" pitchFamily="66" charset="0"/>
                <a:cs typeface="Cavolini" panose="03000502040302020204" pitchFamily="66" charset="0"/>
              </a:rPr>
              <a:t>												</a:t>
            </a:r>
          </a:p>
          <a:p>
            <a:endParaRPr lang="en-US" altLang="ja-JP" sz="4000" dirty="0">
              <a:latin typeface="Cavolini" panose="03000502040302020204" pitchFamily="66" charset="0"/>
              <a:cs typeface="Cavolini" panose="03000502040302020204" pitchFamily="66" charset="0"/>
            </a:endParaRPr>
          </a:p>
          <a:p>
            <a:r>
              <a:rPr lang="en-US" altLang="ja-JP" sz="4000" dirty="0">
                <a:latin typeface="Cavolini" panose="03000502040302020204" pitchFamily="66" charset="0"/>
                <a:cs typeface="Cavolini" panose="03000502040302020204" pitchFamily="66" charset="0"/>
              </a:rPr>
              <a:t>         8.</a:t>
            </a:r>
            <a:r>
              <a:rPr lang="en-US" altLang="ja-JP" sz="4000" u="sng" dirty="0">
                <a:latin typeface="Cavolini" panose="03000502040302020204" pitchFamily="66" charset="0"/>
                <a:cs typeface="Cavolini" panose="03000502040302020204" pitchFamily="66" charset="0"/>
              </a:rPr>
              <a:t>										</a:t>
            </a:r>
          </a:p>
          <a:p>
            <a:endParaRPr kumimoji="1" lang="en-US" altLang="ja-JP" sz="4000" dirty="0">
              <a:latin typeface="Cavolini" panose="03000502040302020204" pitchFamily="66" charset="0"/>
              <a:cs typeface="Cavolini" panose="03000502040302020204" pitchFamily="66" charset="0"/>
            </a:endParaRPr>
          </a:p>
          <a:p>
            <a:r>
              <a:rPr kumimoji="1" lang="en-US" altLang="ja-JP" sz="4000" dirty="0">
                <a:latin typeface="Cavolini" panose="03000502040302020204" pitchFamily="66" charset="0"/>
                <a:cs typeface="Cavolini" panose="03000502040302020204" pitchFamily="66" charset="0"/>
              </a:rPr>
              <a:t>         9.</a:t>
            </a:r>
            <a:r>
              <a:rPr kumimoji="1" lang="en-US" altLang="ja-JP" sz="4000" u="sng" dirty="0">
                <a:latin typeface="Cavolini" panose="03000502040302020204" pitchFamily="66" charset="0"/>
                <a:cs typeface="Cavolini" panose="03000502040302020204" pitchFamily="66" charset="0"/>
              </a:rPr>
              <a:t>										</a:t>
            </a:r>
          </a:p>
          <a:p>
            <a:endParaRPr kumimoji="1" lang="ja-JP" altLang="en-US" dirty="0"/>
          </a:p>
        </p:txBody>
      </p:sp>
    </p:spTree>
    <p:extLst>
      <p:ext uri="{BB962C8B-B14F-4D97-AF65-F5344CB8AC3E}">
        <p14:creationId xmlns:p14="http://schemas.microsoft.com/office/powerpoint/2010/main" val="2714249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414EFF-2BC8-45D5-8611-A98519003472}"/>
              </a:ext>
            </a:extLst>
          </p:cNvPr>
          <p:cNvSpPr txBox="1"/>
          <p:nvPr/>
        </p:nvSpPr>
        <p:spPr>
          <a:xfrm>
            <a:off x="442912" y="71195"/>
            <a:ext cx="11662001" cy="707886"/>
          </a:xfrm>
          <a:prstGeom prst="rect">
            <a:avLst/>
          </a:prstGeom>
          <a:noFill/>
        </p:spPr>
        <p:txBody>
          <a:bodyPr wrap="square" rtlCol="0">
            <a:spAutoFit/>
          </a:bodyPr>
          <a:lstStyle/>
          <a:p>
            <a:pPr marL="342900" indent="-342900">
              <a:buAutoNum type="arabicPeriod"/>
            </a:pPr>
            <a:r>
              <a:rPr kumimoji="1" lang="en-US" altLang="ja-JP" sz="4000" b="1" dirty="0">
                <a:latin typeface="Cavolini" panose="03000502040302020204" pitchFamily="66" charset="0"/>
                <a:cs typeface="Cavolini" panose="03000502040302020204" pitchFamily="66" charset="0"/>
              </a:rPr>
              <a:t> </a:t>
            </a:r>
            <a:r>
              <a:rPr lang="en-US" altLang="ja-JP" sz="4000" b="1" dirty="0">
                <a:latin typeface="Cavolini" panose="03000502040302020204" pitchFamily="66" charset="0"/>
                <a:cs typeface="Cavolini" panose="03000502040302020204" pitchFamily="66" charset="0"/>
              </a:rPr>
              <a:t>lo</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a:t>
            </a:r>
            <a:r>
              <a:rPr kumimoji="1" lang="en-US" altLang="ja-JP" sz="4000" b="1" dirty="0">
                <a:latin typeface="Cavolini" panose="03000502040302020204" pitchFamily="66" charset="0"/>
                <a:cs typeface="Cavolini" panose="03000502040302020204" pitchFamily="66" charset="0"/>
              </a:rPr>
              <a:t>   		</a:t>
            </a:r>
            <a:endParaRPr kumimoji="1" lang="en-US" altLang="ja-JP" sz="4000" b="1" dirty="0">
              <a:solidFill>
                <a:srgbClr val="FF0000"/>
              </a:solidFill>
              <a:latin typeface="Cavolini" panose="03000502040302020204" pitchFamily="66" charset="0"/>
              <a:cs typeface="Cavolini" panose="03000502040302020204" pitchFamily="66" charset="0"/>
            </a:endParaRPr>
          </a:p>
        </p:txBody>
      </p:sp>
      <p:pic>
        <p:nvPicPr>
          <p:cNvPr id="8" name="図 7">
            <a:extLst>
              <a:ext uri="{FF2B5EF4-FFF2-40B4-BE49-F238E27FC236}">
                <a16:creationId xmlns:a16="http://schemas.microsoft.com/office/drawing/2014/main" id="{BDEE0391-06B0-468E-9254-83B86D373946}"/>
              </a:ext>
            </a:extLst>
          </p:cNvPr>
          <p:cNvPicPr>
            <a:picLocks noChangeAspect="1"/>
          </p:cNvPicPr>
          <p:nvPr/>
        </p:nvPicPr>
        <p:blipFill>
          <a:blip r:embed="rId2"/>
          <a:stretch>
            <a:fillRect/>
          </a:stretch>
        </p:blipFill>
        <p:spPr>
          <a:xfrm>
            <a:off x="3542369" y="591259"/>
            <a:ext cx="1426588" cy="2313633"/>
          </a:xfrm>
          <a:prstGeom prst="rect">
            <a:avLst/>
          </a:prstGeom>
        </p:spPr>
      </p:pic>
    </p:spTree>
    <p:extLst>
      <p:ext uri="{BB962C8B-B14F-4D97-AF65-F5344CB8AC3E}">
        <p14:creationId xmlns:p14="http://schemas.microsoft.com/office/powerpoint/2010/main" val="1301425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414EFF-2BC8-45D5-8611-A98519003472}"/>
              </a:ext>
            </a:extLst>
          </p:cNvPr>
          <p:cNvSpPr txBox="1"/>
          <p:nvPr/>
        </p:nvSpPr>
        <p:spPr>
          <a:xfrm>
            <a:off x="442912" y="71195"/>
            <a:ext cx="11662001" cy="707886"/>
          </a:xfrm>
          <a:prstGeom prst="rect">
            <a:avLst/>
          </a:prstGeom>
          <a:noFill/>
        </p:spPr>
        <p:txBody>
          <a:bodyPr wrap="square" rtlCol="0">
            <a:spAutoFit/>
          </a:bodyPr>
          <a:lstStyle/>
          <a:p>
            <a:pPr marL="342900" indent="-342900">
              <a:buAutoNum type="arabicPeriod"/>
            </a:pPr>
            <a:r>
              <a:rPr kumimoji="1" lang="en-US" altLang="ja-JP" sz="4000" b="1" dirty="0">
                <a:latin typeface="Cavolini" panose="03000502040302020204" pitchFamily="66" charset="0"/>
                <a:cs typeface="Cavolini" panose="03000502040302020204" pitchFamily="66" charset="0"/>
              </a:rPr>
              <a:t> </a:t>
            </a:r>
            <a:r>
              <a:rPr lang="en-US" altLang="ja-JP" sz="4000" b="1" dirty="0">
                <a:latin typeface="Cavolini" panose="03000502040302020204" pitchFamily="66" charset="0"/>
                <a:cs typeface="Cavolini" panose="03000502040302020204" pitchFamily="66" charset="0"/>
              </a:rPr>
              <a:t>lo</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a:t>
            </a:r>
            <a:r>
              <a:rPr kumimoji="1" lang="en-US" altLang="ja-JP" sz="4000" b="1" dirty="0">
                <a:latin typeface="Cavolini" panose="03000502040302020204" pitchFamily="66" charset="0"/>
                <a:cs typeface="Cavolini" panose="03000502040302020204" pitchFamily="66" charset="0"/>
              </a:rPr>
              <a:t>   	2. </a:t>
            </a:r>
            <a:r>
              <a:rPr lang="en-US" altLang="ja-JP" sz="4000" b="1" dirty="0">
                <a:latin typeface="Cavolini" panose="03000502040302020204" pitchFamily="66" charset="0"/>
                <a:cs typeface="Cavolini" panose="03000502040302020204" pitchFamily="66" charset="0"/>
              </a:rPr>
              <a:t>direc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r>
              <a:rPr kumimoji="1" lang="en-US" altLang="ja-JP" sz="4000" b="1" dirty="0">
                <a:latin typeface="Cavolini" panose="03000502040302020204" pitchFamily="66" charset="0"/>
                <a:cs typeface="Cavolini" panose="03000502040302020204" pitchFamily="66" charset="0"/>
              </a:rPr>
              <a:t>	</a:t>
            </a:r>
            <a:endParaRPr kumimoji="1" lang="en-US" altLang="ja-JP" sz="4000" b="1" dirty="0">
              <a:solidFill>
                <a:srgbClr val="FF0000"/>
              </a:solidFill>
              <a:latin typeface="Cavolini" panose="03000502040302020204" pitchFamily="66" charset="0"/>
              <a:cs typeface="Cavolini" panose="03000502040302020204" pitchFamily="66" charset="0"/>
            </a:endParaRPr>
          </a:p>
        </p:txBody>
      </p:sp>
      <p:pic>
        <p:nvPicPr>
          <p:cNvPr id="7" name="図 6">
            <a:extLst>
              <a:ext uri="{FF2B5EF4-FFF2-40B4-BE49-F238E27FC236}">
                <a16:creationId xmlns:a16="http://schemas.microsoft.com/office/drawing/2014/main" id="{1389F768-BA24-4E71-A489-DD439D152779}"/>
              </a:ext>
            </a:extLst>
          </p:cNvPr>
          <p:cNvPicPr>
            <a:picLocks noChangeAspect="1"/>
          </p:cNvPicPr>
          <p:nvPr/>
        </p:nvPicPr>
        <p:blipFill>
          <a:blip r:embed="rId2"/>
          <a:stretch>
            <a:fillRect/>
          </a:stretch>
        </p:blipFill>
        <p:spPr>
          <a:xfrm>
            <a:off x="7822208" y="512840"/>
            <a:ext cx="2014079" cy="2821375"/>
          </a:xfrm>
          <a:prstGeom prst="rect">
            <a:avLst/>
          </a:prstGeom>
        </p:spPr>
      </p:pic>
    </p:spTree>
    <p:extLst>
      <p:ext uri="{BB962C8B-B14F-4D97-AF65-F5344CB8AC3E}">
        <p14:creationId xmlns:p14="http://schemas.microsoft.com/office/powerpoint/2010/main" val="1125131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414EFF-2BC8-45D5-8611-A98519003472}"/>
              </a:ext>
            </a:extLst>
          </p:cNvPr>
          <p:cNvSpPr txBox="1"/>
          <p:nvPr/>
        </p:nvSpPr>
        <p:spPr>
          <a:xfrm>
            <a:off x="442912" y="71195"/>
            <a:ext cx="11662001" cy="707886"/>
          </a:xfrm>
          <a:prstGeom prst="rect">
            <a:avLst/>
          </a:prstGeom>
          <a:noFill/>
        </p:spPr>
        <p:txBody>
          <a:bodyPr wrap="square" rtlCol="0">
            <a:spAutoFit/>
          </a:bodyPr>
          <a:lstStyle/>
          <a:p>
            <a:pPr marL="342900" indent="-342900">
              <a:buAutoNum type="arabicPeriod"/>
            </a:pPr>
            <a:r>
              <a:rPr kumimoji="1" lang="en-US" altLang="ja-JP" sz="4000" b="1" dirty="0">
                <a:latin typeface="Cavolini" panose="03000502040302020204" pitchFamily="66" charset="0"/>
                <a:cs typeface="Cavolini" panose="03000502040302020204" pitchFamily="66" charset="0"/>
              </a:rPr>
              <a:t> </a:t>
            </a:r>
            <a:r>
              <a:rPr lang="en-US" altLang="ja-JP" sz="4000" b="1" dirty="0">
                <a:latin typeface="Cavolini" panose="03000502040302020204" pitchFamily="66" charset="0"/>
                <a:cs typeface="Cavolini" panose="03000502040302020204" pitchFamily="66" charset="0"/>
              </a:rPr>
              <a:t>lo</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a:t>
            </a:r>
            <a:r>
              <a:rPr kumimoji="1" lang="en-US" altLang="ja-JP" sz="4000" b="1" dirty="0">
                <a:latin typeface="Cavolini" panose="03000502040302020204" pitchFamily="66" charset="0"/>
                <a:cs typeface="Cavolini" panose="03000502040302020204" pitchFamily="66" charset="0"/>
              </a:rPr>
              <a:t>   	2. </a:t>
            </a:r>
            <a:r>
              <a:rPr lang="en-US" altLang="ja-JP" sz="4000" b="1" dirty="0">
                <a:latin typeface="Cavolini" panose="03000502040302020204" pitchFamily="66" charset="0"/>
                <a:cs typeface="Cavolini" panose="03000502040302020204" pitchFamily="66" charset="0"/>
              </a:rPr>
              <a:t>direc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r>
              <a:rPr kumimoji="1" lang="en-US" altLang="ja-JP" sz="4000" b="1" dirty="0">
                <a:latin typeface="Cavolini" panose="03000502040302020204" pitchFamily="66" charset="0"/>
                <a:cs typeface="Cavolini" panose="03000502040302020204" pitchFamily="66" charset="0"/>
              </a:rPr>
              <a:t>	3. </a:t>
            </a:r>
            <a:r>
              <a:rPr lang="en-US" altLang="ja-JP" sz="4000" b="1" dirty="0">
                <a:latin typeface="Cavolini" panose="03000502040302020204" pitchFamily="66" charset="0"/>
                <a:cs typeface="Cavolini" panose="03000502040302020204" pitchFamily="66" charset="0"/>
              </a:rPr>
              <a:t>infec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endParaRPr kumimoji="1" lang="en-US" altLang="ja-JP" sz="4000" b="1" dirty="0">
              <a:solidFill>
                <a:srgbClr val="FF0000"/>
              </a:solidFill>
              <a:latin typeface="Cavolini" panose="03000502040302020204" pitchFamily="66" charset="0"/>
              <a:cs typeface="Cavolini" panose="03000502040302020204" pitchFamily="66" charset="0"/>
            </a:endParaRPr>
          </a:p>
        </p:txBody>
      </p:sp>
      <p:pic>
        <p:nvPicPr>
          <p:cNvPr id="5" name="図 4">
            <a:extLst>
              <a:ext uri="{FF2B5EF4-FFF2-40B4-BE49-F238E27FC236}">
                <a16:creationId xmlns:a16="http://schemas.microsoft.com/office/drawing/2014/main" id="{AB135099-7A7E-4823-8F4C-EE8AC0149BE0}"/>
              </a:ext>
            </a:extLst>
          </p:cNvPr>
          <p:cNvPicPr>
            <a:picLocks noChangeAspect="1"/>
          </p:cNvPicPr>
          <p:nvPr/>
        </p:nvPicPr>
        <p:blipFill>
          <a:blip r:embed="rId2"/>
          <a:stretch>
            <a:fillRect/>
          </a:stretch>
        </p:blipFill>
        <p:spPr>
          <a:xfrm>
            <a:off x="4767943" y="1198109"/>
            <a:ext cx="2242788" cy="2404722"/>
          </a:xfrm>
          <a:prstGeom prst="rect">
            <a:avLst/>
          </a:prstGeom>
          <a:ln>
            <a:noFill/>
          </a:ln>
          <a:effectLst>
            <a:softEdge rad="112500"/>
          </a:effectLst>
        </p:spPr>
      </p:pic>
      <p:pic>
        <p:nvPicPr>
          <p:cNvPr id="3" name="図 2">
            <a:extLst>
              <a:ext uri="{FF2B5EF4-FFF2-40B4-BE49-F238E27FC236}">
                <a16:creationId xmlns:a16="http://schemas.microsoft.com/office/drawing/2014/main" id="{041FA5E6-F9C1-44C2-A722-B2AD2D77F1FB}"/>
              </a:ext>
            </a:extLst>
          </p:cNvPr>
          <p:cNvPicPr>
            <a:picLocks noChangeAspect="1"/>
          </p:cNvPicPr>
          <p:nvPr/>
        </p:nvPicPr>
        <p:blipFill>
          <a:blip r:embed="rId3"/>
          <a:stretch>
            <a:fillRect/>
          </a:stretch>
        </p:blipFill>
        <p:spPr>
          <a:xfrm>
            <a:off x="4162974" y="1198109"/>
            <a:ext cx="3670110" cy="3926164"/>
          </a:xfrm>
          <a:prstGeom prst="rect">
            <a:avLst/>
          </a:prstGeom>
        </p:spPr>
      </p:pic>
    </p:spTree>
    <p:extLst>
      <p:ext uri="{BB962C8B-B14F-4D97-AF65-F5344CB8AC3E}">
        <p14:creationId xmlns:p14="http://schemas.microsoft.com/office/powerpoint/2010/main" val="3855955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414EFF-2BC8-45D5-8611-A98519003472}"/>
              </a:ext>
            </a:extLst>
          </p:cNvPr>
          <p:cNvSpPr txBox="1"/>
          <p:nvPr/>
        </p:nvSpPr>
        <p:spPr>
          <a:xfrm>
            <a:off x="442912" y="71195"/>
            <a:ext cx="11662001" cy="1323439"/>
          </a:xfrm>
          <a:prstGeom prst="rect">
            <a:avLst/>
          </a:prstGeom>
          <a:noFill/>
        </p:spPr>
        <p:txBody>
          <a:bodyPr wrap="square" rtlCol="0">
            <a:spAutoFit/>
          </a:bodyPr>
          <a:lstStyle/>
          <a:p>
            <a:pPr marL="342900" indent="-342900">
              <a:buAutoNum type="arabicPeriod"/>
            </a:pPr>
            <a:r>
              <a:rPr kumimoji="1" lang="en-US" altLang="ja-JP" sz="4000" b="1" dirty="0">
                <a:latin typeface="Cavolini" panose="03000502040302020204" pitchFamily="66" charset="0"/>
                <a:cs typeface="Cavolini" panose="03000502040302020204" pitchFamily="66" charset="0"/>
              </a:rPr>
              <a:t> </a:t>
            </a:r>
            <a:r>
              <a:rPr lang="en-US" altLang="ja-JP" sz="4000" b="1" dirty="0">
                <a:latin typeface="Cavolini" panose="03000502040302020204" pitchFamily="66" charset="0"/>
                <a:cs typeface="Cavolini" panose="03000502040302020204" pitchFamily="66" charset="0"/>
              </a:rPr>
              <a:t>lo</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a:t>
            </a:r>
            <a:r>
              <a:rPr kumimoji="1" lang="en-US" altLang="ja-JP" sz="4000" b="1" dirty="0">
                <a:latin typeface="Cavolini" panose="03000502040302020204" pitchFamily="66" charset="0"/>
                <a:cs typeface="Cavolini" panose="03000502040302020204" pitchFamily="66" charset="0"/>
              </a:rPr>
              <a:t>   	2. </a:t>
            </a:r>
            <a:r>
              <a:rPr lang="en-US" altLang="ja-JP" sz="4000" b="1" dirty="0">
                <a:latin typeface="Cavolini" panose="03000502040302020204" pitchFamily="66" charset="0"/>
                <a:cs typeface="Cavolini" panose="03000502040302020204" pitchFamily="66" charset="0"/>
              </a:rPr>
              <a:t>direc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r>
              <a:rPr kumimoji="1" lang="en-US" altLang="ja-JP" sz="4000" b="1" dirty="0">
                <a:latin typeface="Cavolini" panose="03000502040302020204" pitchFamily="66" charset="0"/>
                <a:cs typeface="Cavolini" panose="03000502040302020204" pitchFamily="66" charset="0"/>
              </a:rPr>
              <a:t>	3. </a:t>
            </a:r>
            <a:r>
              <a:rPr lang="en-US" altLang="ja-JP" sz="4000" b="1" dirty="0">
                <a:latin typeface="Cavolini" panose="03000502040302020204" pitchFamily="66" charset="0"/>
                <a:cs typeface="Cavolini" panose="03000502040302020204" pitchFamily="66" charset="0"/>
              </a:rPr>
              <a:t>infec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endParaRPr kumimoji="1" lang="en-US" altLang="ja-JP" sz="4000" b="1" dirty="0">
              <a:solidFill>
                <a:srgbClr val="FF0000"/>
              </a:solidFill>
              <a:latin typeface="Cavolini" panose="03000502040302020204" pitchFamily="66" charset="0"/>
              <a:cs typeface="Cavolini" panose="03000502040302020204" pitchFamily="66" charset="0"/>
            </a:endParaRPr>
          </a:p>
          <a:p>
            <a:r>
              <a:rPr lang="en-US" altLang="ja-JP" sz="4000" b="1" dirty="0">
                <a:latin typeface="Cavolini" panose="03000502040302020204" pitchFamily="66" charset="0"/>
                <a:cs typeface="Cavolini" panose="03000502040302020204" pitchFamily="66" charset="0"/>
              </a:rPr>
              <a:t>4. inven</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endParaRPr lang="en-US" altLang="ja-JP" sz="4800" b="1" dirty="0">
              <a:latin typeface="Cavolini" panose="03000502040302020204" pitchFamily="66" charset="0"/>
              <a:cs typeface="Cavolini" panose="03000502040302020204" pitchFamily="66" charset="0"/>
            </a:endParaRPr>
          </a:p>
        </p:txBody>
      </p:sp>
      <p:pic>
        <p:nvPicPr>
          <p:cNvPr id="5" name="図 4">
            <a:extLst>
              <a:ext uri="{FF2B5EF4-FFF2-40B4-BE49-F238E27FC236}">
                <a16:creationId xmlns:a16="http://schemas.microsoft.com/office/drawing/2014/main" id="{AB135099-7A7E-4823-8F4C-EE8AC0149BE0}"/>
              </a:ext>
            </a:extLst>
          </p:cNvPr>
          <p:cNvPicPr>
            <a:picLocks noChangeAspect="1"/>
          </p:cNvPicPr>
          <p:nvPr/>
        </p:nvPicPr>
        <p:blipFill>
          <a:blip r:embed="rId2"/>
          <a:stretch>
            <a:fillRect/>
          </a:stretch>
        </p:blipFill>
        <p:spPr>
          <a:xfrm>
            <a:off x="4767943" y="1198109"/>
            <a:ext cx="2242788" cy="2404722"/>
          </a:xfrm>
          <a:prstGeom prst="rect">
            <a:avLst/>
          </a:prstGeom>
          <a:ln>
            <a:noFill/>
          </a:ln>
          <a:effectLst>
            <a:softEdge rad="112500"/>
          </a:effectLst>
        </p:spPr>
      </p:pic>
    </p:spTree>
    <p:extLst>
      <p:ext uri="{BB962C8B-B14F-4D97-AF65-F5344CB8AC3E}">
        <p14:creationId xmlns:p14="http://schemas.microsoft.com/office/powerpoint/2010/main" val="624295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414EFF-2BC8-45D5-8611-A98519003472}"/>
              </a:ext>
            </a:extLst>
          </p:cNvPr>
          <p:cNvSpPr txBox="1"/>
          <p:nvPr/>
        </p:nvSpPr>
        <p:spPr>
          <a:xfrm>
            <a:off x="442912" y="71195"/>
            <a:ext cx="11662001" cy="1323439"/>
          </a:xfrm>
          <a:prstGeom prst="rect">
            <a:avLst/>
          </a:prstGeom>
          <a:noFill/>
        </p:spPr>
        <p:txBody>
          <a:bodyPr wrap="square" rtlCol="0">
            <a:spAutoFit/>
          </a:bodyPr>
          <a:lstStyle/>
          <a:p>
            <a:pPr marL="342900" indent="-342900">
              <a:buAutoNum type="arabicPeriod"/>
            </a:pPr>
            <a:r>
              <a:rPr kumimoji="1" lang="en-US" altLang="ja-JP" sz="4000" b="1" dirty="0">
                <a:latin typeface="Cavolini" panose="03000502040302020204" pitchFamily="66" charset="0"/>
                <a:cs typeface="Cavolini" panose="03000502040302020204" pitchFamily="66" charset="0"/>
              </a:rPr>
              <a:t> </a:t>
            </a:r>
            <a:r>
              <a:rPr lang="en-US" altLang="ja-JP" sz="4000" b="1" dirty="0">
                <a:latin typeface="Cavolini" panose="03000502040302020204" pitchFamily="66" charset="0"/>
                <a:cs typeface="Cavolini" panose="03000502040302020204" pitchFamily="66" charset="0"/>
              </a:rPr>
              <a:t>lo</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a:t>
            </a:r>
            <a:r>
              <a:rPr kumimoji="1" lang="en-US" altLang="ja-JP" sz="4000" b="1" dirty="0">
                <a:latin typeface="Cavolini" panose="03000502040302020204" pitchFamily="66" charset="0"/>
                <a:cs typeface="Cavolini" panose="03000502040302020204" pitchFamily="66" charset="0"/>
              </a:rPr>
              <a:t>   	2. </a:t>
            </a:r>
            <a:r>
              <a:rPr lang="en-US" altLang="ja-JP" sz="4000" b="1" dirty="0">
                <a:latin typeface="Cavolini" panose="03000502040302020204" pitchFamily="66" charset="0"/>
                <a:cs typeface="Cavolini" panose="03000502040302020204" pitchFamily="66" charset="0"/>
              </a:rPr>
              <a:t>direc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r>
              <a:rPr kumimoji="1" lang="en-US" altLang="ja-JP" sz="4000" b="1" dirty="0">
                <a:latin typeface="Cavolini" panose="03000502040302020204" pitchFamily="66" charset="0"/>
                <a:cs typeface="Cavolini" panose="03000502040302020204" pitchFamily="66" charset="0"/>
              </a:rPr>
              <a:t>	3. </a:t>
            </a:r>
            <a:r>
              <a:rPr lang="en-US" altLang="ja-JP" sz="4000" b="1" dirty="0">
                <a:latin typeface="Cavolini" panose="03000502040302020204" pitchFamily="66" charset="0"/>
                <a:cs typeface="Cavolini" panose="03000502040302020204" pitchFamily="66" charset="0"/>
              </a:rPr>
              <a:t>infec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endParaRPr kumimoji="1" lang="en-US" altLang="ja-JP" sz="4000" b="1" dirty="0">
              <a:solidFill>
                <a:srgbClr val="FF0000"/>
              </a:solidFill>
              <a:latin typeface="Cavolini" panose="03000502040302020204" pitchFamily="66" charset="0"/>
              <a:cs typeface="Cavolini" panose="03000502040302020204" pitchFamily="66" charset="0"/>
            </a:endParaRPr>
          </a:p>
          <a:p>
            <a:r>
              <a:rPr lang="en-US" altLang="ja-JP" sz="4000" b="1" dirty="0">
                <a:latin typeface="Cavolini" panose="03000502040302020204" pitchFamily="66" charset="0"/>
                <a:cs typeface="Cavolini" panose="03000502040302020204" pitchFamily="66" charset="0"/>
              </a:rPr>
              <a:t>4. inven</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5. men</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a:t>
            </a:r>
            <a:endParaRPr lang="en-US" altLang="ja-JP" sz="4800" b="1" dirty="0">
              <a:latin typeface="Cavolini" panose="03000502040302020204" pitchFamily="66" charset="0"/>
              <a:cs typeface="Cavolini" panose="03000502040302020204" pitchFamily="66" charset="0"/>
            </a:endParaRPr>
          </a:p>
        </p:txBody>
      </p:sp>
      <p:pic>
        <p:nvPicPr>
          <p:cNvPr id="4" name="図 3">
            <a:extLst>
              <a:ext uri="{FF2B5EF4-FFF2-40B4-BE49-F238E27FC236}">
                <a16:creationId xmlns:a16="http://schemas.microsoft.com/office/drawing/2014/main" id="{F3AD3CAE-0BEC-4B98-81A1-D2DC5D02E04E}"/>
              </a:ext>
            </a:extLst>
          </p:cNvPr>
          <p:cNvPicPr>
            <a:picLocks noChangeAspect="1"/>
          </p:cNvPicPr>
          <p:nvPr/>
        </p:nvPicPr>
        <p:blipFill>
          <a:blip r:embed="rId2"/>
          <a:stretch>
            <a:fillRect/>
          </a:stretch>
        </p:blipFill>
        <p:spPr>
          <a:xfrm>
            <a:off x="8274505" y="991281"/>
            <a:ext cx="2762250" cy="2828925"/>
          </a:xfrm>
          <a:prstGeom prst="rect">
            <a:avLst/>
          </a:prstGeom>
        </p:spPr>
      </p:pic>
    </p:spTree>
    <p:extLst>
      <p:ext uri="{BB962C8B-B14F-4D97-AF65-F5344CB8AC3E}">
        <p14:creationId xmlns:p14="http://schemas.microsoft.com/office/powerpoint/2010/main" val="65986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414EFF-2BC8-45D5-8611-A98519003472}"/>
              </a:ext>
            </a:extLst>
          </p:cNvPr>
          <p:cNvSpPr txBox="1"/>
          <p:nvPr/>
        </p:nvSpPr>
        <p:spPr>
          <a:xfrm>
            <a:off x="442912" y="71195"/>
            <a:ext cx="11662001" cy="2062103"/>
          </a:xfrm>
          <a:prstGeom prst="rect">
            <a:avLst/>
          </a:prstGeom>
          <a:noFill/>
        </p:spPr>
        <p:txBody>
          <a:bodyPr wrap="square" rtlCol="0">
            <a:spAutoFit/>
          </a:bodyPr>
          <a:lstStyle/>
          <a:p>
            <a:pPr marL="342900" indent="-342900">
              <a:buAutoNum type="arabicPeriod"/>
            </a:pPr>
            <a:r>
              <a:rPr kumimoji="1" lang="en-US" altLang="ja-JP" sz="4000" b="1" dirty="0">
                <a:latin typeface="Cavolini" panose="03000502040302020204" pitchFamily="66" charset="0"/>
                <a:cs typeface="Cavolini" panose="03000502040302020204" pitchFamily="66" charset="0"/>
              </a:rPr>
              <a:t> </a:t>
            </a:r>
            <a:r>
              <a:rPr lang="en-US" altLang="ja-JP" sz="4000" b="1" dirty="0">
                <a:latin typeface="Cavolini" panose="03000502040302020204" pitchFamily="66" charset="0"/>
                <a:cs typeface="Cavolini" panose="03000502040302020204" pitchFamily="66" charset="0"/>
              </a:rPr>
              <a:t>lo</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a:t>
            </a:r>
            <a:r>
              <a:rPr kumimoji="1" lang="en-US" altLang="ja-JP" sz="4000" b="1" dirty="0">
                <a:latin typeface="Cavolini" panose="03000502040302020204" pitchFamily="66" charset="0"/>
                <a:cs typeface="Cavolini" panose="03000502040302020204" pitchFamily="66" charset="0"/>
              </a:rPr>
              <a:t>   	2. </a:t>
            </a:r>
            <a:r>
              <a:rPr lang="en-US" altLang="ja-JP" sz="4000" b="1" dirty="0">
                <a:latin typeface="Cavolini" panose="03000502040302020204" pitchFamily="66" charset="0"/>
                <a:cs typeface="Cavolini" panose="03000502040302020204" pitchFamily="66" charset="0"/>
              </a:rPr>
              <a:t>direc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r>
              <a:rPr kumimoji="1" lang="en-US" altLang="ja-JP" sz="4000" b="1" dirty="0">
                <a:latin typeface="Cavolini" panose="03000502040302020204" pitchFamily="66" charset="0"/>
                <a:cs typeface="Cavolini" panose="03000502040302020204" pitchFamily="66" charset="0"/>
              </a:rPr>
              <a:t>	3. </a:t>
            </a:r>
            <a:r>
              <a:rPr lang="en-US" altLang="ja-JP" sz="4000" b="1" dirty="0">
                <a:latin typeface="Cavolini" panose="03000502040302020204" pitchFamily="66" charset="0"/>
                <a:cs typeface="Cavolini" panose="03000502040302020204" pitchFamily="66" charset="0"/>
              </a:rPr>
              <a:t>infec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endParaRPr kumimoji="1" lang="en-US" altLang="ja-JP" sz="4000" b="1" dirty="0">
              <a:solidFill>
                <a:srgbClr val="FF0000"/>
              </a:solidFill>
              <a:latin typeface="Cavolini" panose="03000502040302020204" pitchFamily="66" charset="0"/>
              <a:cs typeface="Cavolini" panose="03000502040302020204" pitchFamily="66" charset="0"/>
            </a:endParaRPr>
          </a:p>
          <a:p>
            <a:r>
              <a:rPr lang="en-US" altLang="ja-JP" sz="4000" b="1" dirty="0">
                <a:latin typeface="Cavolini" panose="03000502040302020204" pitchFamily="66" charset="0"/>
                <a:cs typeface="Cavolini" panose="03000502040302020204" pitchFamily="66" charset="0"/>
              </a:rPr>
              <a:t>4. inven</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5. men</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6. collec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endParaRPr lang="en-US" altLang="ja-JP" sz="4000" b="1" dirty="0">
              <a:solidFill>
                <a:srgbClr val="FF0000"/>
              </a:solidFill>
              <a:latin typeface="Cavolini" panose="03000502040302020204" pitchFamily="66" charset="0"/>
              <a:cs typeface="Cavolini" panose="03000502040302020204" pitchFamily="66" charset="0"/>
            </a:endParaRPr>
          </a:p>
          <a:p>
            <a:endParaRPr lang="en-US" altLang="ja-JP" sz="4800" b="1" dirty="0">
              <a:latin typeface="Cavolini" panose="03000502040302020204" pitchFamily="66" charset="0"/>
              <a:cs typeface="Cavolini" panose="03000502040302020204" pitchFamily="66" charset="0"/>
            </a:endParaRPr>
          </a:p>
        </p:txBody>
      </p:sp>
      <p:pic>
        <p:nvPicPr>
          <p:cNvPr id="6" name="図 5">
            <a:extLst>
              <a:ext uri="{FF2B5EF4-FFF2-40B4-BE49-F238E27FC236}">
                <a16:creationId xmlns:a16="http://schemas.microsoft.com/office/drawing/2014/main" id="{A3DE697A-FEC2-47D6-904C-8EEE518D1CA4}"/>
              </a:ext>
            </a:extLst>
          </p:cNvPr>
          <p:cNvPicPr>
            <a:picLocks noChangeAspect="1"/>
          </p:cNvPicPr>
          <p:nvPr/>
        </p:nvPicPr>
        <p:blipFill>
          <a:blip r:embed="rId2"/>
          <a:stretch>
            <a:fillRect/>
          </a:stretch>
        </p:blipFill>
        <p:spPr>
          <a:xfrm>
            <a:off x="4071257" y="1694341"/>
            <a:ext cx="3741288" cy="2478406"/>
          </a:xfrm>
          <a:prstGeom prst="rect">
            <a:avLst/>
          </a:prstGeom>
          <a:ln>
            <a:noFill/>
          </a:ln>
          <a:effectLst>
            <a:softEdge rad="112500"/>
          </a:effectLst>
        </p:spPr>
      </p:pic>
    </p:spTree>
    <p:extLst>
      <p:ext uri="{BB962C8B-B14F-4D97-AF65-F5344CB8AC3E}">
        <p14:creationId xmlns:p14="http://schemas.microsoft.com/office/powerpoint/2010/main" val="2550091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414EFF-2BC8-45D5-8611-A98519003472}"/>
              </a:ext>
            </a:extLst>
          </p:cNvPr>
          <p:cNvSpPr txBox="1"/>
          <p:nvPr/>
        </p:nvSpPr>
        <p:spPr>
          <a:xfrm>
            <a:off x="442912" y="71195"/>
            <a:ext cx="11662001" cy="3293209"/>
          </a:xfrm>
          <a:prstGeom prst="rect">
            <a:avLst/>
          </a:prstGeom>
          <a:noFill/>
        </p:spPr>
        <p:txBody>
          <a:bodyPr wrap="square" rtlCol="0">
            <a:spAutoFit/>
          </a:bodyPr>
          <a:lstStyle/>
          <a:p>
            <a:pPr marL="342900" indent="-342900">
              <a:buAutoNum type="arabicPeriod"/>
            </a:pPr>
            <a:r>
              <a:rPr kumimoji="1" lang="en-US" altLang="ja-JP" sz="4000" b="1" dirty="0">
                <a:latin typeface="Cavolini" panose="03000502040302020204" pitchFamily="66" charset="0"/>
                <a:cs typeface="Cavolini" panose="03000502040302020204" pitchFamily="66" charset="0"/>
              </a:rPr>
              <a:t> </a:t>
            </a:r>
            <a:r>
              <a:rPr lang="en-US" altLang="ja-JP" sz="4000" b="1" dirty="0">
                <a:latin typeface="Cavolini" panose="03000502040302020204" pitchFamily="66" charset="0"/>
                <a:cs typeface="Cavolini" panose="03000502040302020204" pitchFamily="66" charset="0"/>
              </a:rPr>
              <a:t>lo</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a:t>
            </a:r>
            <a:r>
              <a:rPr kumimoji="1" lang="en-US" altLang="ja-JP" sz="4000" b="1" dirty="0">
                <a:latin typeface="Cavolini" panose="03000502040302020204" pitchFamily="66" charset="0"/>
                <a:cs typeface="Cavolini" panose="03000502040302020204" pitchFamily="66" charset="0"/>
              </a:rPr>
              <a:t>   	2. </a:t>
            </a:r>
            <a:r>
              <a:rPr lang="en-US" altLang="ja-JP" sz="4000" b="1" dirty="0">
                <a:latin typeface="Cavolini" panose="03000502040302020204" pitchFamily="66" charset="0"/>
                <a:cs typeface="Cavolini" panose="03000502040302020204" pitchFamily="66" charset="0"/>
              </a:rPr>
              <a:t>direc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r>
              <a:rPr kumimoji="1" lang="en-US" altLang="ja-JP" sz="4000" b="1" dirty="0">
                <a:latin typeface="Cavolini" panose="03000502040302020204" pitchFamily="66" charset="0"/>
                <a:cs typeface="Cavolini" panose="03000502040302020204" pitchFamily="66" charset="0"/>
              </a:rPr>
              <a:t>	3. </a:t>
            </a:r>
            <a:r>
              <a:rPr lang="en-US" altLang="ja-JP" sz="4000" b="1" dirty="0">
                <a:latin typeface="Cavolini" panose="03000502040302020204" pitchFamily="66" charset="0"/>
                <a:cs typeface="Cavolini" panose="03000502040302020204" pitchFamily="66" charset="0"/>
              </a:rPr>
              <a:t>infec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endParaRPr kumimoji="1" lang="en-US" altLang="ja-JP" sz="4000" b="1" dirty="0">
              <a:solidFill>
                <a:srgbClr val="FF0000"/>
              </a:solidFill>
              <a:latin typeface="Cavolini" panose="03000502040302020204" pitchFamily="66" charset="0"/>
              <a:cs typeface="Cavolini" panose="03000502040302020204" pitchFamily="66" charset="0"/>
            </a:endParaRPr>
          </a:p>
          <a:p>
            <a:r>
              <a:rPr lang="en-US" altLang="ja-JP" sz="4000" b="1" dirty="0">
                <a:latin typeface="Cavolini" panose="03000502040302020204" pitchFamily="66" charset="0"/>
                <a:cs typeface="Cavolini" panose="03000502040302020204" pitchFamily="66" charset="0"/>
              </a:rPr>
              <a:t>4. inven</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5. men</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6. collec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endParaRPr lang="en-US" altLang="ja-JP" sz="4000" b="1" dirty="0">
              <a:solidFill>
                <a:srgbClr val="FF0000"/>
              </a:solidFill>
              <a:latin typeface="Cavolini" panose="03000502040302020204" pitchFamily="66" charset="0"/>
              <a:cs typeface="Cavolini" panose="03000502040302020204" pitchFamily="66" charset="0"/>
            </a:endParaRPr>
          </a:p>
          <a:p>
            <a:endParaRPr lang="en-US" altLang="ja-JP" sz="2000" b="1" dirty="0">
              <a:latin typeface="Cavolini" panose="03000502040302020204" pitchFamily="66" charset="0"/>
              <a:cs typeface="Cavolini" panose="03000502040302020204" pitchFamily="66" charset="0"/>
            </a:endParaRPr>
          </a:p>
          <a:p>
            <a:r>
              <a:rPr lang="en-US" altLang="ja-JP" sz="4000" b="1" dirty="0">
                <a:latin typeface="Cavolini" panose="03000502040302020204" pitchFamily="66" charset="0"/>
                <a:cs typeface="Cavolini" panose="03000502040302020204" pitchFamily="66" charset="0"/>
              </a:rPr>
              <a:t>7. He swears he can see his reflec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p>
          <a:p>
            <a:endParaRPr lang="en-US" altLang="ja-JP" sz="2000" b="1" dirty="0">
              <a:latin typeface="Cavolini" panose="03000502040302020204" pitchFamily="66" charset="0"/>
              <a:cs typeface="Cavolini" panose="03000502040302020204" pitchFamily="66" charset="0"/>
            </a:endParaRPr>
          </a:p>
          <a:p>
            <a:endParaRPr lang="en-US" altLang="ja-JP" sz="4800" b="1" dirty="0">
              <a:latin typeface="Cavolini" panose="03000502040302020204" pitchFamily="66" charset="0"/>
              <a:cs typeface="Cavolini" panose="03000502040302020204" pitchFamily="66" charset="0"/>
            </a:endParaRPr>
          </a:p>
        </p:txBody>
      </p:sp>
      <p:pic>
        <p:nvPicPr>
          <p:cNvPr id="5" name="図 4">
            <a:extLst>
              <a:ext uri="{FF2B5EF4-FFF2-40B4-BE49-F238E27FC236}">
                <a16:creationId xmlns:a16="http://schemas.microsoft.com/office/drawing/2014/main" id="{B2086B2D-72FE-4785-82DD-2CDD96ABBCA0}"/>
              </a:ext>
            </a:extLst>
          </p:cNvPr>
          <p:cNvPicPr>
            <a:picLocks noChangeAspect="1"/>
          </p:cNvPicPr>
          <p:nvPr/>
        </p:nvPicPr>
        <p:blipFill>
          <a:blip r:embed="rId2"/>
          <a:stretch>
            <a:fillRect/>
          </a:stretch>
        </p:blipFill>
        <p:spPr>
          <a:xfrm>
            <a:off x="1082857" y="2383971"/>
            <a:ext cx="2130715" cy="3188372"/>
          </a:xfrm>
          <a:prstGeom prst="rect">
            <a:avLst/>
          </a:prstGeom>
        </p:spPr>
      </p:pic>
    </p:spTree>
    <p:extLst>
      <p:ext uri="{BB962C8B-B14F-4D97-AF65-F5344CB8AC3E}">
        <p14:creationId xmlns:p14="http://schemas.microsoft.com/office/powerpoint/2010/main" val="70275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414EFF-2BC8-45D5-8611-A98519003472}"/>
              </a:ext>
            </a:extLst>
          </p:cNvPr>
          <p:cNvSpPr txBox="1"/>
          <p:nvPr/>
        </p:nvSpPr>
        <p:spPr>
          <a:xfrm>
            <a:off x="442912" y="71195"/>
            <a:ext cx="11662001" cy="4524315"/>
          </a:xfrm>
          <a:prstGeom prst="rect">
            <a:avLst/>
          </a:prstGeom>
          <a:noFill/>
        </p:spPr>
        <p:txBody>
          <a:bodyPr wrap="square" rtlCol="0">
            <a:spAutoFit/>
          </a:bodyPr>
          <a:lstStyle/>
          <a:p>
            <a:pPr marL="342900" indent="-342900">
              <a:buAutoNum type="arabicPeriod"/>
            </a:pPr>
            <a:r>
              <a:rPr kumimoji="1" lang="en-US" altLang="ja-JP" sz="4000" b="1" dirty="0">
                <a:latin typeface="Cavolini" panose="03000502040302020204" pitchFamily="66" charset="0"/>
                <a:cs typeface="Cavolini" panose="03000502040302020204" pitchFamily="66" charset="0"/>
              </a:rPr>
              <a:t> </a:t>
            </a:r>
            <a:r>
              <a:rPr lang="en-US" altLang="ja-JP" sz="4000" b="1" dirty="0">
                <a:latin typeface="Cavolini" panose="03000502040302020204" pitchFamily="66" charset="0"/>
                <a:cs typeface="Cavolini" panose="03000502040302020204" pitchFamily="66" charset="0"/>
              </a:rPr>
              <a:t>lo</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a:t>
            </a:r>
            <a:r>
              <a:rPr kumimoji="1" lang="en-US" altLang="ja-JP" sz="4000" b="1" dirty="0">
                <a:latin typeface="Cavolini" panose="03000502040302020204" pitchFamily="66" charset="0"/>
                <a:cs typeface="Cavolini" panose="03000502040302020204" pitchFamily="66" charset="0"/>
              </a:rPr>
              <a:t>   	2. </a:t>
            </a:r>
            <a:r>
              <a:rPr lang="en-US" altLang="ja-JP" sz="4000" b="1" dirty="0">
                <a:latin typeface="Cavolini" panose="03000502040302020204" pitchFamily="66" charset="0"/>
                <a:cs typeface="Cavolini" panose="03000502040302020204" pitchFamily="66" charset="0"/>
              </a:rPr>
              <a:t>direc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r>
              <a:rPr kumimoji="1" lang="en-US" altLang="ja-JP" sz="4000" b="1" dirty="0">
                <a:latin typeface="Cavolini" panose="03000502040302020204" pitchFamily="66" charset="0"/>
                <a:cs typeface="Cavolini" panose="03000502040302020204" pitchFamily="66" charset="0"/>
              </a:rPr>
              <a:t>	3. </a:t>
            </a:r>
            <a:r>
              <a:rPr lang="en-US" altLang="ja-JP" sz="4000" b="1" dirty="0">
                <a:latin typeface="Cavolini" panose="03000502040302020204" pitchFamily="66" charset="0"/>
                <a:cs typeface="Cavolini" panose="03000502040302020204" pitchFamily="66" charset="0"/>
              </a:rPr>
              <a:t>infec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endParaRPr kumimoji="1" lang="en-US" altLang="ja-JP" sz="4000" b="1" dirty="0">
              <a:solidFill>
                <a:srgbClr val="FF0000"/>
              </a:solidFill>
              <a:latin typeface="Cavolini" panose="03000502040302020204" pitchFamily="66" charset="0"/>
              <a:cs typeface="Cavolini" panose="03000502040302020204" pitchFamily="66" charset="0"/>
            </a:endParaRPr>
          </a:p>
          <a:p>
            <a:r>
              <a:rPr lang="en-US" altLang="ja-JP" sz="4000" b="1" dirty="0">
                <a:latin typeface="Cavolini" panose="03000502040302020204" pitchFamily="66" charset="0"/>
                <a:cs typeface="Cavolini" panose="03000502040302020204" pitchFamily="66" charset="0"/>
              </a:rPr>
              <a:t>4. inven</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5. men</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6. collec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endParaRPr lang="en-US" altLang="ja-JP" sz="4000" b="1" dirty="0">
              <a:solidFill>
                <a:srgbClr val="FF0000"/>
              </a:solidFill>
              <a:latin typeface="Cavolini" panose="03000502040302020204" pitchFamily="66" charset="0"/>
              <a:cs typeface="Cavolini" panose="03000502040302020204" pitchFamily="66" charset="0"/>
            </a:endParaRPr>
          </a:p>
          <a:p>
            <a:endParaRPr lang="en-US" altLang="ja-JP" sz="2000" b="1" dirty="0">
              <a:latin typeface="Cavolini" panose="03000502040302020204" pitchFamily="66" charset="0"/>
              <a:cs typeface="Cavolini" panose="03000502040302020204" pitchFamily="66" charset="0"/>
            </a:endParaRPr>
          </a:p>
          <a:p>
            <a:r>
              <a:rPr lang="en-US" altLang="ja-JP" sz="4000" b="1" dirty="0">
                <a:latin typeface="Cavolini" panose="03000502040302020204" pitchFamily="66" charset="0"/>
                <a:cs typeface="Cavolini" panose="03000502040302020204" pitchFamily="66" charset="0"/>
              </a:rPr>
              <a:t>7. He swears he can see his reflec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p>
          <a:p>
            <a:endParaRPr lang="en-US" altLang="ja-JP" sz="2000" b="1" dirty="0">
              <a:latin typeface="Cavolini" panose="03000502040302020204" pitchFamily="66" charset="0"/>
              <a:cs typeface="Cavolini" panose="03000502040302020204" pitchFamily="66" charset="0"/>
            </a:endParaRPr>
          </a:p>
          <a:p>
            <a:r>
              <a:rPr lang="en-US" altLang="ja-JP" sz="4000" b="1" dirty="0">
                <a:latin typeface="Cavolini" panose="03000502040302020204" pitchFamily="66" charset="0"/>
                <a:cs typeface="Cavolini" panose="03000502040302020204" pitchFamily="66" charset="0"/>
              </a:rPr>
              <a:t>8. There is a junc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a:t>
            </a:r>
          </a:p>
          <a:p>
            <a:r>
              <a:rPr lang="en-US" altLang="ja-JP" sz="4000" b="1" dirty="0">
                <a:latin typeface="Cavolini" panose="03000502040302020204" pitchFamily="66" charset="0"/>
                <a:cs typeface="Cavolini" panose="03000502040302020204" pitchFamily="66" charset="0"/>
              </a:rPr>
              <a:t>   near the sta</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p>
          <a:p>
            <a:endParaRPr lang="en-US" altLang="ja-JP" sz="4800" b="1" dirty="0">
              <a:latin typeface="Cavolini" panose="03000502040302020204" pitchFamily="66" charset="0"/>
              <a:cs typeface="Cavolini" panose="03000502040302020204" pitchFamily="66" charset="0"/>
            </a:endParaRPr>
          </a:p>
        </p:txBody>
      </p:sp>
      <p:pic>
        <p:nvPicPr>
          <p:cNvPr id="4" name="図 3">
            <a:extLst>
              <a:ext uri="{FF2B5EF4-FFF2-40B4-BE49-F238E27FC236}">
                <a16:creationId xmlns:a16="http://schemas.microsoft.com/office/drawing/2014/main" id="{AB55EC34-EE15-4AD2-A365-EFDAF500F503}"/>
              </a:ext>
            </a:extLst>
          </p:cNvPr>
          <p:cNvPicPr>
            <a:picLocks noChangeAspect="1"/>
          </p:cNvPicPr>
          <p:nvPr/>
        </p:nvPicPr>
        <p:blipFill>
          <a:blip r:embed="rId2"/>
          <a:stretch>
            <a:fillRect/>
          </a:stretch>
        </p:blipFill>
        <p:spPr>
          <a:xfrm>
            <a:off x="8273143" y="2332080"/>
            <a:ext cx="2118632" cy="2263430"/>
          </a:xfrm>
          <a:prstGeom prst="rect">
            <a:avLst/>
          </a:prstGeom>
          <a:ln>
            <a:noFill/>
          </a:ln>
          <a:effectLst>
            <a:softEdge rad="112500"/>
          </a:effectLst>
        </p:spPr>
      </p:pic>
    </p:spTree>
    <p:extLst>
      <p:ext uri="{BB962C8B-B14F-4D97-AF65-F5344CB8AC3E}">
        <p14:creationId xmlns:p14="http://schemas.microsoft.com/office/powerpoint/2010/main" val="309790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5888AB8-56C0-4C57-90D1-44C471F21012}"/>
              </a:ext>
            </a:extLst>
          </p:cNvPr>
          <p:cNvSpPr txBox="1"/>
          <p:nvPr/>
        </p:nvSpPr>
        <p:spPr>
          <a:xfrm>
            <a:off x="1005477" y="245610"/>
            <a:ext cx="4867275" cy="3785652"/>
          </a:xfrm>
          <a:prstGeom prst="rect">
            <a:avLst/>
          </a:prstGeom>
          <a:noFill/>
        </p:spPr>
        <p:txBody>
          <a:bodyPr wrap="square" rtlCol="0">
            <a:spAutoFit/>
          </a:bodyPr>
          <a:lstStyle/>
          <a:p>
            <a:pPr marL="914400" indent="-914400">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mend</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silk</a:t>
            </a:r>
          </a:p>
          <a:p>
            <a:pPr marL="914400" indent="-914400">
              <a:buFontTx/>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bear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tear</a:t>
            </a:r>
          </a:p>
        </p:txBody>
      </p:sp>
      <p:sp>
        <p:nvSpPr>
          <p:cNvPr id="6" name="テキスト ボックス 5">
            <a:extLst>
              <a:ext uri="{FF2B5EF4-FFF2-40B4-BE49-F238E27FC236}">
                <a16:creationId xmlns:a16="http://schemas.microsoft.com/office/drawing/2014/main" id="{A6493B8D-674E-4937-9D32-6429492A9945}"/>
              </a:ext>
            </a:extLst>
          </p:cNvPr>
          <p:cNvSpPr txBox="1"/>
          <p:nvPr/>
        </p:nvSpPr>
        <p:spPr>
          <a:xfrm>
            <a:off x="5693228" y="60944"/>
            <a:ext cx="6243048" cy="1015663"/>
          </a:xfrm>
          <a:prstGeom prst="rect">
            <a:avLst/>
          </a:prstGeom>
          <a:noFill/>
        </p:spPr>
        <p:txBody>
          <a:bodyPr wrap="square" rtlCol="0">
            <a:spAutoFit/>
          </a:bodyPr>
          <a:lstStyle/>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a:t>
            </a:r>
          </a:p>
        </p:txBody>
      </p:sp>
    </p:spTree>
    <p:extLst>
      <p:ext uri="{BB962C8B-B14F-4D97-AF65-F5344CB8AC3E}">
        <p14:creationId xmlns:p14="http://schemas.microsoft.com/office/powerpoint/2010/main" val="2549838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414EFF-2BC8-45D5-8611-A98519003472}"/>
              </a:ext>
            </a:extLst>
          </p:cNvPr>
          <p:cNvSpPr txBox="1"/>
          <p:nvPr/>
        </p:nvSpPr>
        <p:spPr>
          <a:xfrm>
            <a:off x="442912" y="71195"/>
            <a:ext cx="11662001" cy="6063198"/>
          </a:xfrm>
          <a:prstGeom prst="rect">
            <a:avLst/>
          </a:prstGeom>
          <a:noFill/>
        </p:spPr>
        <p:txBody>
          <a:bodyPr wrap="square" rtlCol="0">
            <a:spAutoFit/>
          </a:bodyPr>
          <a:lstStyle/>
          <a:p>
            <a:pPr marL="342900" indent="-342900">
              <a:buAutoNum type="arabicPeriod"/>
            </a:pPr>
            <a:r>
              <a:rPr kumimoji="1" lang="en-US" altLang="ja-JP" sz="4000" b="1" dirty="0">
                <a:latin typeface="Cavolini" panose="03000502040302020204" pitchFamily="66" charset="0"/>
                <a:cs typeface="Cavolini" panose="03000502040302020204" pitchFamily="66" charset="0"/>
              </a:rPr>
              <a:t> </a:t>
            </a:r>
            <a:r>
              <a:rPr lang="en-US" altLang="ja-JP" sz="4000" b="1" dirty="0">
                <a:latin typeface="Cavolini" panose="03000502040302020204" pitchFamily="66" charset="0"/>
                <a:cs typeface="Cavolini" panose="03000502040302020204" pitchFamily="66" charset="0"/>
              </a:rPr>
              <a:t>lo</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a:t>
            </a:r>
            <a:r>
              <a:rPr kumimoji="1" lang="en-US" altLang="ja-JP" sz="4000" b="1" dirty="0">
                <a:latin typeface="Cavolini" panose="03000502040302020204" pitchFamily="66" charset="0"/>
                <a:cs typeface="Cavolini" panose="03000502040302020204" pitchFamily="66" charset="0"/>
              </a:rPr>
              <a:t>   	2. </a:t>
            </a:r>
            <a:r>
              <a:rPr lang="en-US" altLang="ja-JP" sz="4000" b="1" dirty="0">
                <a:latin typeface="Cavolini" panose="03000502040302020204" pitchFamily="66" charset="0"/>
                <a:cs typeface="Cavolini" panose="03000502040302020204" pitchFamily="66" charset="0"/>
              </a:rPr>
              <a:t>direc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r>
              <a:rPr kumimoji="1" lang="en-US" altLang="ja-JP" sz="4000" b="1" dirty="0">
                <a:latin typeface="Cavolini" panose="03000502040302020204" pitchFamily="66" charset="0"/>
                <a:cs typeface="Cavolini" panose="03000502040302020204" pitchFamily="66" charset="0"/>
              </a:rPr>
              <a:t>	3. </a:t>
            </a:r>
            <a:r>
              <a:rPr lang="en-US" altLang="ja-JP" sz="4000" b="1" dirty="0">
                <a:latin typeface="Cavolini" panose="03000502040302020204" pitchFamily="66" charset="0"/>
                <a:cs typeface="Cavolini" panose="03000502040302020204" pitchFamily="66" charset="0"/>
              </a:rPr>
              <a:t>infec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endParaRPr kumimoji="1" lang="en-US" altLang="ja-JP" sz="4000" b="1" dirty="0">
              <a:solidFill>
                <a:srgbClr val="FF0000"/>
              </a:solidFill>
              <a:latin typeface="Cavolini" panose="03000502040302020204" pitchFamily="66" charset="0"/>
              <a:cs typeface="Cavolini" panose="03000502040302020204" pitchFamily="66" charset="0"/>
            </a:endParaRPr>
          </a:p>
          <a:p>
            <a:r>
              <a:rPr lang="en-US" altLang="ja-JP" sz="4000" b="1" dirty="0">
                <a:latin typeface="Cavolini" panose="03000502040302020204" pitchFamily="66" charset="0"/>
                <a:cs typeface="Cavolini" panose="03000502040302020204" pitchFamily="66" charset="0"/>
              </a:rPr>
              <a:t>4. </a:t>
            </a:r>
            <a:r>
              <a:rPr lang="en-US" altLang="ja-JP" sz="4000" b="1">
                <a:latin typeface="Cavolini" panose="03000502040302020204" pitchFamily="66" charset="0"/>
                <a:cs typeface="Cavolini" panose="03000502040302020204" pitchFamily="66" charset="0"/>
              </a:rPr>
              <a:t>inven</a:t>
            </a:r>
            <a:r>
              <a:rPr lang="en-US" altLang="ja-JP" sz="4000" b="1">
                <a:solidFill>
                  <a:srgbClr val="FF0000"/>
                </a:solidFill>
                <a:latin typeface="Cavolini" panose="03000502040302020204" pitchFamily="66" charset="0"/>
                <a:cs typeface="Cavolini" panose="03000502040302020204" pitchFamily="66" charset="0"/>
              </a:rPr>
              <a:t>ti</a:t>
            </a:r>
            <a:r>
              <a:rPr lang="en-US" altLang="ja-JP" sz="4000" b="1">
                <a:latin typeface="Cavolini" panose="03000502040302020204" pitchFamily="66" charset="0"/>
                <a:cs typeface="Cavolini" panose="03000502040302020204" pitchFamily="66" charset="0"/>
              </a:rPr>
              <a:t>on  5</a:t>
            </a:r>
            <a:r>
              <a:rPr lang="en-US" altLang="ja-JP" sz="4000" b="1" dirty="0">
                <a:latin typeface="Cavolini" panose="03000502040302020204" pitchFamily="66" charset="0"/>
                <a:cs typeface="Cavolini" panose="03000502040302020204" pitchFamily="66" charset="0"/>
              </a:rPr>
              <a:t>. men</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6. collec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endParaRPr lang="en-US" altLang="ja-JP" sz="4000" b="1" dirty="0">
              <a:solidFill>
                <a:srgbClr val="FF0000"/>
              </a:solidFill>
              <a:latin typeface="Cavolini" panose="03000502040302020204" pitchFamily="66" charset="0"/>
              <a:cs typeface="Cavolini" panose="03000502040302020204" pitchFamily="66" charset="0"/>
            </a:endParaRPr>
          </a:p>
          <a:p>
            <a:endParaRPr lang="en-US" altLang="ja-JP" sz="2000" b="1" dirty="0">
              <a:latin typeface="Cavolini" panose="03000502040302020204" pitchFamily="66" charset="0"/>
              <a:cs typeface="Cavolini" panose="03000502040302020204" pitchFamily="66" charset="0"/>
            </a:endParaRPr>
          </a:p>
          <a:p>
            <a:r>
              <a:rPr lang="en-US" altLang="ja-JP" sz="4000" b="1" dirty="0">
                <a:latin typeface="Cavolini" panose="03000502040302020204" pitchFamily="66" charset="0"/>
                <a:cs typeface="Cavolini" panose="03000502040302020204" pitchFamily="66" charset="0"/>
              </a:rPr>
              <a:t>7. He swears he can see his reflec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p>
          <a:p>
            <a:endParaRPr lang="en-US" altLang="ja-JP" sz="2000" b="1" dirty="0">
              <a:latin typeface="Cavolini" panose="03000502040302020204" pitchFamily="66" charset="0"/>
              <a:cs typeface="Cavolini" panose="03000502040302020204" pitchFamily="66" charset="0"/>
            </a:endParaRPr>
          </a:p>
          <a:p>
            <a:r>
              <a:rPr lang="en-US" altLang="ja-JP" sz="4000" b="1" dirty="0">
                <a:latin typeface="Cavolini" panose="03000502040302020204" pitchFamily="66" charset="0"/>
                <a:cs typeface="Cavolini" panose="03000502040302020204" pitchFamily="66" charset="0"/>
              </a:rPr>
              <a:t>8. There is a junc</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a:t>
            </a:r>
          </a:p>
          <a:p>
            <a:r>
              <a:rPr lang="en-US" altLang="ja-JP" sz="4000" b="1" dirty="0">
                <a:latin typeface="Cavolini" panose="03000502040302020204" pitchFamily="66" charset="0"/>
                <a:cs typeface="Cavolini" panose="03000502040302020204" pitchFamily="66" charset="0"/>
              </a:rPr>
              <a:t>   near the sta</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a:t>
            </a:r>
          </a:p>
          <a:p>
            <a:endParaRPr lang="en-US" altLang="ja-JP" sz="2000" b="1" dirty="0">
              <a:latin typeface="Cavolini" panose="03000502040302020204" pitchFamily="66" charset="0"/>
              <a:cs typeface="Cavolini" panose="03000502040302020204" pitchFamily="66" charset="0"/>
            </a:endParaRPr>
          </a:p>
          <a:p>
            <a:r>
              <a:rPr lang="en-US" altLang="ja-JP" sz="4000" b="1" dirty="0">
                <a:latin typeface="Cavolini" panose="03000502040302020204" pitchFamily="66" charset="0"/>
                <a:cs typeface="Cavolini" panose="03000502040302020204" pitchFamily="66" charset="0"/>
              </a:rPr>
              <a:t>9. Shall I men</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 the </a:t>
            </a:r>
          </a:p>
          <a:p>
            <a:r>
              <a:rPr lang="en-US" altLang="ja-JP" sz="4000" b="1" dirty="0">
                <a:latin typeface="Cavolini" panose="03000502040302020204" pitchFamily="66" charset="0"/>
                <a:cs typeface="Cavolini" panose="03000502040302020204" pitchFamily="66" charset="0"/>
              </a:rPr>
              <a:t>  Christmas decora</a:t>
            </a:r>
            <a:r>
              <a:rPr lang="en-US" altLang="ja-JP" sz="4000" b="1" dirty="0">
                <a:solidFill>
                  <a:srgbClr val="FF0000"/>
                </a:solidFill>
                <a:latin typeface="Cavolini" panose="03000502040302020204" pitchFamily="66" charset="0"/>
                <a:cs typeface="Cavolini" panose="03000502040302020204" pitchFamily="66" charset="0"/>
              </a:rPr>
              <a:t>ti</a:t>
            </a:r>
            <a:r>
              <a:rPr lang="en-US" altLang="ja-JP" sz="4000" b="1" dirty="0">
                <a:latin typeface="Cavolini" panose="03000502040302020204" pitchFamily="66" charset="0"/>
                <a:cs typeface="Cavolini" panose="03000502040302020204" pitchFamily="66" charset="0"/>
              </a:rPr>
              <a:t>ons?</a:t>
            </a:r>
          </a:p>
          <a:p>
            <a:endParaRPr lang="en-US" altLang="ja-JP" sz="4800" b="1" dirty="0">
              <a:latin typeface="Cavolini" panose="03000502040302020204" pitchFamily="66" charset="0"/>
              <a:cs typeface="Cavolini" panose="03000502040302020204" pitchFamily="66" charset="0"/>
            </a:endParaRPr>
          </a:p>
        </p:txBody>
      </p:sp>
      <p:pic>
        <p:nvPicPr>
          <p:cNvPr id="3" name="図 2">
            <a:extLst>
              <a:ext uri="{FF2B5EF4-FFF2-40B4-BE49-F238E27FC236}">
                <a16:creationId xmlns:a16="http://schemas.microsoft.com/office/drawing/2014/main" id="{FC911629-8FB3-425B-866D-303F0F21B859}"/>
              </a:ext>
            </a:extLst>
          </p:cNvPr>
          <p:cNvPicPr>
            <a:picLocks noChangeAspect="1"/>
          </p:cNvPicPr>
          <p:nvPr/>
        </p:nvPicPr>
        <p:blipFill>
          <a:blip r:embed="rId2"/>
          <a:stretch>
            <a:fillRect/>
          </a:stretch>
        </p:blipFill>
        <p:spPr>
          <a:xfrm>
            <a:off x="8784770" y="2488154"/>
            <a:ext cx="1937658" cy="2525414"/>
          </a:xfrm>
          <a:prstGeom prst="rect">
            <a:avLst/>
          </a:prstGeom>
          <a:ln>
            <a:noFill/>
          </a:ln>
          <a:effectLst>
            <a:softEdge rad="112500"/>
          </a:effectLst>
        </p:spPr>
      </p:pic>
    </p:spTree>
    <p:extLst>
      <p:ext uri="{BB962C8B-B14F-4D97-AF65-F5344CB8AC3E}">
        <p14:creationId xmlns:p14="http://schemas.microsoft.com/office/powerpoint/2010/main" val="32548263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1A99871-A1FC-4D02-96AA-952444E85D64}"/>
              </a:ext>
            </a:extLst>
          </p:cNvPr>
          <p:cNvSpPr txBox="1"/>
          <p:nvPr/>
        </p:nvSpPr>
        <p:spPr>
          <a:xfrm>
            <a:off x="6919913" y="664872"/>
            <a:ext cx="589280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kumimoji="1" lang="en-US" altLang="ja-JP" sz="5400" dirty="0">
                <a:latin typeface="Aharoni" panose="02010803020104030203" pitchFamily="2" charset="-79"/>
                <a:ea typeface="+mj-ea"/>
                <a:cs typeface="Aharoni" panose="02010803020104030203" pitchFamily="2" charset="-79"/>
              </a:rPr>
              <a:t>Homework</a:t>
            </a: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図 1">
            <a:extLst>
              <a:ext uri="{FF2B5EF4-FFF2-40B4-BE49-F238E27FC236}">
                <a16:creationId xmlns:a16="http://schemas.microsoft.com/office/drawing/2014/main" id="{50BCA335-C2A4-4F43-AE0E-A794F9D7C3E2}"/>
              </a:ext>
            </a:extLst>
          </p:cNvPr>
          <p:cNvPicPr>
            <a:picLocks noChangeAspect="1"/>
          </p:cNvPicPr>
          <p:nvPr/>
        </p:nvPicPr>
        <p:blipFill rotWithShape="1">
          <a:blip r:embed="rId2"/>
          <a:srcRect l="2669"/>
          <a:stretch/>
        </p:blipFill>
        <p:spPr>
          <a:xfrm>
            <a:off x="747131" y="363669"/>
            <a:ext cx="4173032" cy="475066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015357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22BBDC3-F40E-4F17-9F9E-8F91968253CD}"/>
              </a:ext>
            </a:extLst>
          </p:cNvPr>
          <p:cNvSpPr txBox="1"/>
          <p:nvPr/>
        </p:nvSpPr>
        <p:spPr>
          <a:xfrm>
            <a:off x="206829" y="206829"/>
            <a:ext cx="11745685" cy="1200329"/>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Write a contraction to complete the answer to each question.</a:t>
            </a:r>
            <a:endParaRPr kumimoji="1" lang="ja-JP" altLang="en-US" sz="3600" dirty="0">
              <a:latin typeface="Cavolini" panose="03000502040302020204" pitchFamily="66" charset="0"/>
              <a:cs typeface="Cavolini" panose="03000502040302020204" pitchFamily="66" charset="0"/>
            </a:endParaRPr>
          </a:p>
        </p:txBody>
      </p:sp>
      <p:sp>
        <p:nvSpPr>
          <p:cNvPr id="4" name="吹き出し: 角を丸めた四角形 3">
            <a:extLst>
              <a:ext uri="{FF2B5EF4-FFF2-40B4-BE49-F238E27FC236}">
                <a16:creationId xmlns:a16="http://schemas.microsoft.com/office/drawing/2014/main" id="{DDBE161C-8972-46AF-AD60-A4BF00485442}"/>
              </a:ext>
            </a:extLst>
          </p:cNvPr>
          <p:cNvSpPr/>
          <p:nvPr/>
        </p:nvSpPr>
        <p:spPr>
          <a:xfrm>
            <a:off x="381000" y="2133961"/>
            <a:ext cx="4953000" cy="816428"/>
          </a:xfrm>
          <a:prstGeom prst="wedgeRoundRectCallout">
            <a:avLst>
              <a:gd name="adj1" fmla="val -37737"/>
              <a:gd name="adj2" fmla="val -97064"/>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吹き出し: 角を丸めた四角形 4">
            <a:extLst>
              <a:ext uri="{FF2B5EF4-FFF2-40B4-BE49-F238E27FC236}">
                <a16:creationId xmlns:a16="http://schemas.microsoft.com/office/drawing/2014/main" id="{FCDB8D8D-4946-4B26-9C2F-CABC80BBAA9C}"/>
              </a:ext>
            </a:extLst>
          </p:cNvPr>
          <p:cNvSpPr/>
          <p:nvPr/>
        </p:nvSpPr>
        <p:spPr>
          <a:xfrm>
            <a:off x="729344" y="2950387"/>
            <a:ext cx="4953000" cy="816428"/>
          </a:xfrm>
          <a:prstGeom prst="wedgeRoundRectCallout">
            <a:avLst>
              <a:gd name="adj1" fmla="val 35889"/>
              <a:gd name="adj2" fmla="val 97602"/>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吹き出し: 角を丸めた四角形 5">
            <a:extLst>
              <a:ext uri="{FF2B5EF4-FFF2-40B4-BE49-F238E27FC236}">
                <a16:creationId xmlns:a16="http://schemas.microsoft.com/office/drawing/2014/main" id="{1FE3E65C-C3C2-4FA9-A598-5DA4987FD0D5}"/>
              </a:ext>
            </a:extLst>
          </p:cNvPr>
          <p:cNvSpPr/>
          <p:nvPr/>
        </p:nvSpPr>
        <p:spPr>
          <a:xfrm>
            <a:off x="381000" y="4531361"/>
            <a:ext cx="4953000" cy="816428"/>
          </a:xfrm>
          <a:prstGeom prst="wedgeRoundRectCallout">
            <a:avLst>
              <a:gd name="adj1" fmla="val -40375"/>
              <a:gd name="adj2" fmla="val -98397"/>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吹き出し: 角を丸めた四角形 6">
            <a:extLst>
              <a:ext uri="{FF2B5EF4-FFF2-40B4-BE49-F238E27FC236}">
                <a16:creationId xmlns:a16="http://schemas.microsoft.com/office/drawing/2014/main" id="{4F1C314E-F3A6-4DE2-B78E-0F84AD018AA5}"/>
              </a:ext>
            </a:extLst>
          </p:cNvPr>
          <p:cNvSpPr/>
          <p:nvPr/>
        </p:nvSpPr>
        <p:spPr>
          <a:xfrm>
            <a:off x="816430" y="5347787"/>
            <a:ext cx="4953000" cy="816428"/>
          </a:xfrm>
          <a:prstGeom prst="wedgeRoundRectCallout">
            <a:avLst>
              <a:gd name="adj1" fmla="val 53252"/>
              <a:gd name="adj2" fmla="val 82936"/>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吹き出し: 角を丸めた四角形 7">
            <a:extLst>
              <a:ext uri="{FF2B5EF4-FFF2-40B4-BE49-F238E27FC236}">
                <a16:creationId xmlns:a16="http://schemas.microsoft.com/office/drawing/2014/main" id="{AA967AD7-E79D-4B63-A305-029C9DA6C846}"/>
              </a:ext>
            </a:extLst>
          </p:cNvPr>
          <p:cNvSpPr/>
          <p:nvPr/>
        </p:nvSpPr>
        <p:spPr>
          <a:xfrm>
            <a:off x="6095999" y="2133959"/>
            <a:ext cx="5366655" cy="816428"/>
          </a:xfrm>
          <a:prstGeom prst="wedgeRoundRectCallout">
            <a:avLst>
              <a:gd name="adj1" fmla="val -43232"/>
              <a:gd name="adj2" fmla="val -77064"/>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吹き出し: 角を丸めた四角形 8">
            <a:extLst>
              <a:ext uri="{FF2B5EF4-FFF2-40B4-BE49-F238E27FC236}">
                <a16:creationId xmlns:a16="http://schemas.microsoft.com/office/drawing/2014/main" id="{E286179B-2C1D-43A0-8E6C-76FBBBA30499}"/>
              </a:ext>
            </a:extLst>
          </p:cNvPr>
          <p:cNvSpPr/>
          <p:nvPr/>
        </p:nvSpPr>
        <p:spPr>
          <a:xfrm>
            <a:off x="6509658" y="2950387"/>
            <a:ext cx="4953000" cy="816428"/>
          </a:xfrm>
          <a:prstGeom prst="wedgeRoundRectCallout">
            <a:avLst>
              <a:gd name="adj1" fmla="val 40725"/>
              <a:gd name="adj2" fmla="val 90936"/>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吹き出し: 角を丸めた四角形 9">
            <a:extLst>
              <a:ext uri="{FF2B5EF4-FFF2-40B4-BE49-F238E27FC236}">
                <a16:creationId xmlns:a16="http://schemas.microsoft.com/office/drawing/2014/main" id="{7E3658DD-E753-4884-89D7-50876CBE7487}"/>
              </a:ext>
            </a:extLst>
          </p:cNvPr>
          <p:cNvSpPr/>
          <p:nvPr/>
        </p:nvSpPr>
        <p:spPr>
          <a:xfrm>
            <a:off x="6096000" y="4531361"/>
            <a:ext cx="4953000" cy="816428"/>
          </a:xfrm>
          <a:prstGeom prst="wedgeRoundRectCallout">
            <a:avLst>
              <a:gd name="adj1" fmla="val -41913"/>
              <a:gd name="adj2" fmla="val -91731"/>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吹き出し: 角を丸めた四角形 10">
            <a:extLst>
              <a:ext uri="{FF2B5EF4-FFF2-40B4-BE49-F238E27FC236}">
                <a16:creationId xmlns:a16="http://schemas.microsoft.com/office/drawing/2014/main" id="{AD0F8F0C-347D-4D79-B0D6-77CC1E1A0097}"/>
              </a:ext>
            </a:extLst>
          </p:cNvPr>
          <p:cNvSpPr/>
          <p:nvPr/>
        </p:nvSpPr>
        <p:spPr>
          <a:xfrm>
            <a:off x="6509657" y="5347787"/>
            <a:ext cx="5116287" cy="816428"/>
          </a:xfrm>
          <a:prstGeom prst="wedgeRoundRectCallout">
            <a:avLst>
              <a:gd name="adj1" fmla="val 44021"/>
              <a:gd name="adj2" fmla="val 80269"/>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7710858A-8F81-41FB-8231-24B264180061}"/>
              </a:ext>
            </a:extLst>
          </p:cNvPr>
          <p:cNvPicPr>
            <a:picLocks noChangeAspect="1"/>
          </p:cNvPicPr>
          <p:nvPr/>
        </p:nvPicPr>
        <p:blipFill>
          <a:blip r:embed="rId2"/>
          <a:stretch>
            <a:fillRect/>
          </a:stretch>
        </p:blipFill>
        <p:spPr>
          <a:xfrm rot="1798778">
            <a:off x="309751" y="1288209"/>
            <a:ext cx="643587" cy="742600"/>
          </a:xfrm>
          <a:prstGeom prst="rect">
            <a:avLst/>
          </a:prstGeom>
        </p:spPr>
      </p:pic>
      <p:pic>
        <p:nvPicPr>
          <p:cNvPr id="13" name="図 12">
            <a:extLst>
              <a:ext uri="{FF2B5EF4-FFF2-40B4-BE49-F238E27FC236}">
                <a16:creationId xmlns:a16="http://schemas.microsoft.com/office/drawing/2014/main" id="{ECAE89F9-1F40-4CFA-A48F-FEE71A063605}"/>
              </a:ext>
            </a:extLst>
          </p:cNvPr>
          <p:cNvPicPr>
            <a:picLocks noChangeAspect="1"/>
          </p:cNvPicPr>
          <p:nvPr/>
        </p:nvPicPr>
        <p:blipFill>
          <a:blip r:embed="rId3"/>
          <a:stretch>
            <a:fillRect/>
          </a:stretch>
        </p:blipFill>
        <p:spPr>
          <a:xfrm flipH="1">
            <a:off x="5519056" y="1407158"/>
            <a:ext cx="762002" cy="663494"/>
          </a:xfrm>
          <a:prstGeom prst="rect">
            <a:avLst/>
          </a:prstGeom>
        </p:spPr>
      </p:pic>
      <p:pic>
        <p:nvPicPr>
          <p:cNvPr id="15" name="図 14">
            <a:extLst>
              <a:ext uri="{FF2B5EF4-FFF2-40B4-BE49-F238E27FC236}">
                <a16:creationId xmlns:a16="http://schemas.microsoft.com/office/drawing/2014/main" id="{BF4B3999-8FDB-4DB3-A292-87347DCC97D1}"/>
              </a:ext>
            </a:extLst>
          </p:cNvPr>
          <p:cNvPicPr>
            <a:picLocks noChangeAspect="1"/>
          </p:cNvPicPr>
          <p:nvPr/>
        </p:nvPicPr>
        <p:blipFill>
          <a:blip r:embed="rId4"/>
          <a:stretch>
            <a:fillRect/>
          </a:stretch>
        </p:blipFill>
        <p:spPr>
          <a:xfrm>
            <a:off x="5900057" y="3797900"/>
            <a:ext cx="561636" cy="489747"/>
          </a:xfrm>
          <a:prstGeom prst="rect">
            <a:avLst/>
          </a:prstGeom>
        </p:spPr>
      </p:pic>
      <p:pic>
        <p:nvPicPr>
          <p:cNvPr id="16" name="図 15">
            <a:extLst>
              <a:ext uri="{FF2B5EF4-FFF2-40B4-BE49-F238E27FC236}">
                <a16:creationId xmlns:a16="http://schemas.microsoft.com/office/drawing/2014/main" id="{4AB9EC62-D8AF-4B0C-B105-64EAFBE87573}"/>
              </a:ext>
            </a:extLst>
          </p:cNvPr>
          <p:cNvPicPr>
            <a:picLocks noChangeAspect="1"/>
          </p:cNvPicPr>
          <p:nvPr/>
        </p:nvPicPr>
        <p:blipFill>
          <a:blip r:embed="rId5"/>
          <a:stretch>
            <a:fillRect/>
          </a:stretch>
        </p:blipFill>
        <p:spPr>
          <a:xfrm rot="17520951">
            <a:off x="11484937" y="6190209"/>
            <a:ext cx="580197" cy="580197"/>
          </a:xfrm>
          <a:prstGeom prst="rect">
            <a:avLst/>
          </a:prstGeom>
        </p:spPr>
      </p:pic>
      <p:pic>
        <p:nvPicPr>
          <p:cNvPr id="17" name="図 16">
            <a:extLst>
              <a:ext uri="{FF2B5EF4-FFF2-40B4-BE49-F238E27FC236}">
                <a16:creationId xmlns:a16="http://schemas.microsoft.com/office/drawing/2014/main" id="{C36679C4-E088-44DB-B62F-A1559B7CEF56}"/>
              </a:ext>
            </a:extLst>
          </p:cNvPr>
          <p:cNvPicPr>
            <a:picLocks noChangeAspect="1"/>
          </p:cNvPicPr>
          <p:nvPr/>
        </p:nvPicPr>
        <p:blipFill>
          <a:blip r:embed="rId6"/>
          <a:stretch>
            <a:fillRect/>
          </a:stretch>
        </p:blipFill>
        <p:spPr>
          <a:xfrm>
            <a:off x="54364" y="3790887"/>
            <a:ext cx="762066" cy="621584"/>
          </a:xfrm>
          <a:prstGeom prst="rect">
            <a:avLst/>
          </a:prstGeom>
        </p:spPr>
      </p:pic>
      <p:pic>
        <p:nvPicPr>
          <p:cNvPr id="18" name="図 17">
            <a:extLst>
              <a:ext uri="{FF2B5EF4-FFF2-40B4-BE49-F238E27FC236}">
                <a16:creationId xmlns:a16="http://schemas.microsoft.com/office/drawing/2014/main" id="{89660CBD-F537-47C9-9B00-B40973727CD7}"/>
              </a:ext>
            </a:extLst>
          </p:cNvPr>
          <p:cNvPicPr>
            <a:picLocks noChangeAspect="1"/>
          </p:cNvPicPr>
          <p:nvPr/>
        </p:nvPicPr>
        <p:blipFill>
          <a:blip r:embed="rId7"/>
          <a:stretch>
            <a:fillRect/>
          </a:stretch>
        </p:blipFill>
        <p:spPr>
          <a:xfrm flipH="1">
            <a:off x="11013033" y="3861202"/>
            <a:ext cx="762002" cy="621846"/>
          </a:xfrm>
          <a:prstGeom prst="rect">
            <a:avLst/>
          </a:prstGeom>
        </p:spPr>
      </p:pic>
      <p:pic>
        <p:nvPicPr>
          <p:cNvPr id="19" name="図 18">
            <a:extLst>
              <a:ext uri="{FF2B5EF4-FFF2-40B4-BE49-F238E27FC236}">
                <a16:creationId xmlns:a16="http://schemas.microsoft.com/office/drawing/2014/main" id="{102C963F-D831-4E3F-A496-18903032D3BB}"/>
              </a:ext>
            </a:extLst>
          </p:cNvPr>
          <p:cNvPicPr>
            <a:picLocks noChangeAspect="1"/>
          </p:cNvPicPr>
          <p:nvPr/>
        </p:nvPicPr>
        <p:blipFill>
          <a:blip r:embed="rId8"/>
          <a:stretch>
            <a:fillRect/>
          </a:stretch>
        </p:blipFill>
        <p:spPr>
          <a:xfrm>
            <a:off x="5905907" y="6014895"/>
            <a:ext cx="603751" cy="636276"/>
          </a:xfrm>
          <a:prstGeom prst="rect">
            <a:avLst/>
          </a:prstGeom>
        </p:spPr>
      </p:pic>
      <p:pic>
        <p:nvPicPr>
          <p:cNvPr id="20" name="図 19">
            <a:extLst>
              <a:ext uri="{FF2B5EF4-FFF2-40B4-BE49-F238E27FC236}">
                <a16:creationId xmlns:a16="http://schemas.microsoft.com/office/drawing/2014/main" id="{B066A312-F9FE-4D1A-AA87-E65085719384}"/>
              </a:ext>
            </a:extLst>
          </p:cNvPr>
          <p:cNvPicPr>
            <a:picLocks noChangeAspect="1"/>
          </p:cNvPicPr>
          <p:nvPr/>
        </p:nvPicPr>
        <p:blipFill>
          <a:blip r:embed="rId9"/>
          <a:stretch>
            <a:fillRect/>
          </a:stretch>
        </p:blipFill>
        <p:spPr>
          <a:xfrm>
            <a:off x="4996301" y="3881914"/>
            <a:ext cx="561636" cy="590002"/>
          </a:xfrm>
          <a:prstGeom prst="rect">
            <a:avLst/>
          </a:prstGeom>
        </p:spPr>
      </p:pic>
      <p:sp>
        <p:nvSpPr>
          <p:cNvPr id="21" name="テキスト ボックス 20">
            <a:extLst>
              <a:ext uri="{FF2B5EF4-FFF2-40B4-BE49-F238E27FC236}">
                <a16:creationId xmlns:a16="http://schemas.microsoft.com/office/drawing/2014/main" id="{7F1371AB-2AD2-42B2-9F82-64EA531E78DD}"/>
              </a:ext>
            </a:extLst>
          </p:cNvPr>
          <p:cNvSpPr txBox="1"/>
          <p:nvPr/>
        </p:nvSpPr>
        <p:spPr>
          <a:xfrm>
            <a:off x="1023258" y="2222992"/>
            <a:ext cx="3831772" cy="646331"/>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“Is it raining?”</a:t>
            </a:r>
            <a:endParaRPr kumimoji="1" lang="ja-JP" altLang="en-US" sz="3600" dirty="0">
              <a:latin typeface="Cavolini" panose="03000502040302020204" pitchFamily="66" charset="0"/>
              <a:cs typeface="Cavolini" panose="03000502040302020204" pitchFamily="66" charset="0"/>
            </a:endParaRPr>
          </a:p>
        </p:txBody>
      </p:sp>
      <p:sp>
        <p:nvSpPr>
          <p:cNvPr id="22" name="テキスト ボックス 21">
            <a:extLst>
              <a:ext uri="{FF2B5EF4-FFF2-40B4-BE49-F238E27FC236}">
                <a16:creationId xmlns:a16="http://schemas.microsoft.com/office/drawing/2014/main" id="{89962316-9882-4150-8E4D-992C2FD81C1E}"/>
              </a:ext>
            </a:extLst>
          </p:cNvPr>
          <p:cNvSpPr txBox="1"/>
          <p:nvPr/>
        </p:nvSpPr>
        <p:spPr>
          <a:xfrm>
            <a:off x="816430" y="3062888"/>
            <a:ext cx="4865914" cy="646331"/>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“No, it </a:t>
            </a:r>
            <a:r>
              <a:rPr kumimoji="1" lang="en-US" altLang="ja-JP" sz="3600" u="sng" dirty="0">
                <a:latin typeface="Cavolini" panose="03000502040302020204" pitchFamily="66" charset="0"/>
                <a:cs typeface="Cavolini" panose="03000502040302020204" pitchFamily="66" charset="0"/>
              </a:rPr>
              <a:t>              </a:t>
            </a:r>
            <a:r>
              <a:rPr kumimoji="1" lang="en-US" altLang="ja-JP" sz="3600" dirty="0">
                <a:latin typeface="Cavolini" panose="03000502040302020204" pitchFamily="66" charset="0"/>
                <a:cs typeface="Cavolini" panose="03000502040302020204" pitchFamily="66" charset="0"/>
              </a:rPr>
              <a:t>.” </a:t>
            </a:r>
            <a:endParaRPr kumimoji="1" lang="ja-JP" altLang="en-US" sz="3600" dirty="0">
              <a:latin typeface="Cavolini" panose="03000502040302020204" pitchFamily="66" charset="0"/>
              <a:cs typeface="Cavolini" panose="03000502040302020204" pitchFamily="66" charset="0"/>
            </a:endParaRPr>
          </a:p>
        </p:txBody>
      </p:sp>
      <p:sp>
        <p:nvSpPr>
          <p:cNvPr id="23" name="テキスト ボックス 22">
            <a:extLst>
              <a:ext uri="{FF2B5EF4-FFF2-40B4-BE49-F238E27FC236}">
                <a16:creationId xmlns:a16="http://schemas.microsoft.com/office/drawing/2014/main" id="{5F295A02-183E-44D8-A1AB-AEE472C52A72}"/>
              </a:ext>
            </a:extLst>
          </p:cNvPr>
          <p:cNvSpPr txBox="1"/>
          <p:nvPr/>
        </p:nvSpPr>
        <p:spPr>
          <a:xfrm>
            <a:off x="391856" y="4641157"/>
            <a:ext cx="4844142" cy="584775"/>
          </a:xfrm>
          <a:prstGeom prst="rect">
            <a:avLst/>
          </a:prstGeom>
          <a:noFill/>
        </p:spPr>
        <p:txBody>
          <a:bodyPr wrap="square" rtlCol="0">
            <a:spAutoFit/>
          </a:bodyPr>
          <a:lstStyle/>
          <a:p>
            <a:r>
              <a:rPr kumimoji="1" lang="en-US" altLang="ja-JP" sz="3200" dirty="0">
                <a:latin typeface="Cavolini" panose="03000502040302020204" pitchFamily="66" charset="0"/>
                <a:cs typeface="Cavolini" panose="03000502040302020204" pitchFamily="66" charset="0"/>
              </a:rPr>
              <a:t>“Did she telephone?”</a:t>
            </a:r>
            <a:endParaRPr kumimoji="1" lang="ja-JP" altLang="en-US" sz="3200" dirty="0">
              <a:latin typeface="Cavolini" panose="03000502040302020204" pitchFamily="66" charset="0"/>
              <a:cs typeface="Cavolini" panose="03000502040302020204" pitchFamily="66" charset="0"/>
            </a:endParaRPr>
          </a:p>
        </p:txBody>
      </p:sp>
      <p:sp>
        <p:nvSpPr>
          <p:cNvPr id="24" name="テキスト ボックス 23">
            <a:extLst>
              <a:ext uri="{FF2B5EF4-FFF2-40B4-BE49-F238E27FC236}">
                <a16:creationId xmlns:a16="http://schemas.microsoft.com/office/drawing/2014/main" id="{F5E6A5E6-CCF3-4A67-9311-9BBC78DCD8CE}"/>
              </a:ext>
            </a:extLst>
          </p:cNvPr>
          <p:cNvSpPr txBox="1"/>
          <p:nvPr/>
        </p:nvSpPr>
        <p:spPr>
          <a:xfrm>
            <a:off x="859973" y="5502048"/>
            <a:ext cx="5344887" cy="584775"/>
          </a:xfrm>
          <a:prstGeom prst="rect">
            <a:avLst/>
          </a:prstGeom>
          <a:noFill/>
        </p:spPr>
        <p:txBody>
          <a:bodyPr wrap="square" rtlCol="0">
            <a:spAutoFit/>
          </a:bodyPr>
          <a:lstStyle/>
          <a:p>
            <a:r>
              <a:rPr kumimoji="1" lang="en-US" altLang="ja-JP" sz="3200" dirty="0">
                <a:latin typeface="Cavolini" panose="03000502040302020204" pitchFamily="66" charset="0"/>
                <a:cs typeface="Cavolini" panose="03000502040302020204" pitchFamily="66" charset="0"/>
              </a:rPr>
              <a:t>“No, she </a:t>
            </a:r>
            <a:r>
              <a:rPr kumimoji="1" lang="en-US" altLang="ja-JP" sz="3200" u="sng" dirty="0">
                <a:latin typeface="Cavolini" panose="03000502040302020204" pitchFamily="66" charset="0"/>
                <a:cs typeface="Cavolini" panose="03000502040302020204" pitchFamily="66" charset="0"/>
              </a:rPr>
              <a:t>              </a:t>
            </a:r>
            <a:r>
              <a:rPr kumimoji="1" lang="en-US" altLang="ja-JP" sz="3200" dirty="0">
                <a:latin typeface="Cavolini" panose="03000502040302020204" pitchFamily="66" charset="0"/>
                <a:cs typeface="Cavolini" panose="03000502040302020204" pitchFamily="66" charset="0"/>
              </a:rPr>
              <a:t>.” </a:t>
            </a:r>
            <a:endParaRPr kumimoji="1" lang="ja-JP" altLang="en-US" sz="3200" dirty="0">
              <a:latin typeface="Cavolini" panose="03000502040302020204" pitchFamily="66" charset="0"/>
              <a:cs typeface="Cavolini" panose="03000502040302020204" pitchFamily="66" charset="0"/>
            </a:endParaRPr>
          </a:p>
        </p:txBody>
      </p:sp>
      <p:sp>
        <p:nvSpPr>
          <p:cNvPr id="25" name="テキスト ボックス 24">
            <a:extLst>
              <a:ext uri="{FF2B5EF4-FFF2-40B4-BE49-F238E27FC236}">
                <a16:creationId xmlns:a16="http://schemas.microsoft.com/office/drawing/2014/main" id="{06C4D05D-A1BB-48FA-8A32-CAFE5E9A10D5}"/>
              </a:ext>
            </a:extLst>
          </p:cNvPr>
          <p:cNvSpPr txBox="1"/>
          <p:nvPr/>
        </p:nvSpPr>
        <p:spPr>
          <a:xfrm>
            <a:off x="6096000" y="2256602"/>
            <a:ext cx="5366656" cy="584775"/>
          </a:xfrm>
          <a:prstGeom prst="rect">
            <a:avLst/>
          </a:prstGeom>
          <a:noFill/>
        </p:spPr>
        <p:txBody>
          <a:bodyPr wrap="square" rtlCol="0">
            <a:spAutoFit/>
          </a:bodyPr>
          <a:lstStyle/>
          <a:p>
            <a:r>
              <a:rPr kumimoji="1" lang="en-US" altLang="ja-JP" sz="3200" dirty="0">
                <a:latin typeface="Cavolini" panose="03000502040302020204" pitchFamily="66" charset="0"/>
                <a:cs typeface="Cavolini" panose="03000502040302020204" pitchFamily="66" charset="0"/>
              </a:rPr>
              <a:t>“Do you like mustard?”</a:t>
            </a:r>
            <a:endParaRPr kumimoji="1" lang="ja-JP" altLang="en-US" sz="3200" dirty="0">
              <a:latin typeface="Cavolini" panose="03000502040302020204" pitchFamily="66" charset="0"/>
              <a:cs typeface="Cavolini" panose="03000502040302020204" pitchFamily="66" charset="0"/>
            </a:endParaRPr>
          </a:p>
        </p:txBody>
      </p:sp>
      <p:sp>
        <p:nvSpPr>
          <p:cNvPr id="26" name="テキスト ボックス 25">
            <a:extLst>
              <a:ext uri="{FF2B5EF4-FFF2-40B4-BE49-F238E27FC236}">
                <a16:creationId xmlns:a16="http://schemas.microsoft.com/office/drawing/2014/main" id="{20D25722-0287-4981-B7B0-628F32DD340A}"/>
              </a:ext>
            </a:extLst>
          </p:cNvPr>
          <p:cNvSpPr txBox="1"/>
          <p:nvPr/>
        </p:nvSpPr>
        <p:spPr>
          <a:xfrm>
            <a:off x="6596740" y="3120482"/>
            <a:ext cx="4865914" cy="646331"/>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“No, I  </a:t>
            </a:r>
            <a:r>
              <a:rPr kumimoji="1" lang="en-US" altLang="ja-JP" sz="3600" u="sng" dirty="0">
                <a:latin typeface="Cavolini" panose="03000502040302020204" pitchFamily="66" charset="0"/>
                <a:cs typeface="Cavolini" panose="03000502040302020204" pitchFamily="66" charset="0"/>
              </a:rPr>
              <a:t>              </a:t>
            </a:r>
            <a:r>
              <a:rPr kumimoji="1" lang="en-US" altLang="ja-JP" sz="3600" dirty="0">
                <a:latin typeface="Cavolini" panose="03000502040302020204" pitchFamily="66" charset="0"/>
                <a:cs typeface="Cavolini" panose="03000502040302020204" pitchFamily="66" charset="0"/>
              </a:rPr>
              <a:t>.” </a:t>
            </a:r>
            <a:endParaRPr kumimoji="1" lang="ja-JP" altLang="en-US" sz="3600" dirty="0">
              <a:latin typeface="Cavolini" panose="03000502040302020204" pitchFamily="66" charset="0"/>
              <a:cs typeface="Cavolini" panose="03000502040302020204" pitchFamily="66" charset="0"/>
            </a:endParaRPr>
          </a:p>
        </p:txBody>
      </p:sp>
      <p:sp>
        <p:nvSpPr>
          <p:cNvPr id="27" name="テキスト ボックス 26">
            <a:extLst>
              <a:ext uri="{FF2B5EF4-FFF2-40B4-BE49-F238E27FC236}">
                <a16:creationId xmlns:a16="http://schemas.microsoft.com/office/drawing/2014/main" id="{408BB3A5-CD51-4F0D-8989-68CD832A133E}"/>
              </a:ext>
            </a:extLst>
          </p:cNvPr>
          <p:cNvSpPr txBox="1"/>
          <p:nvPr/>
        </p:nvSpPr>
        <p:spPr>
          <a:xfrm>
            <a:off x="6281058" y="4654002"/>
            <a:ext cx="5594160" cy="646331"/>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“Could he swim?”</a:t>
            </a:r>
            <a:endParaRPr kumimoji="1" lang="ja-JP" altLang="en-US" sz="3600" dirty="0">
              <a:latin typeface="Cavolini" panose="03000502040302020204" pitchFamily="66" charset="0"/>
              <a:cs typeface="Cavolini" panose="03000502040302020204" pitchFamily="66" charset="0"/>
            </a:endParaRPr>
          </a:p>
        </p:txBody>
      </p:sp>
      <p:sp>
        <p:nvSpPr>
          <p:cNvPr id="28" name="テキスト ボックス 27">
            <a:extLst>
              <a:ext uri="{FF2B5EF4-FFF2-40B4-BE49-F238E27FC236}">
                <a16:creationId xmlns:a16="http://schemas.microsoft.com/office/drawing/2014/main" id="{CB9667EA-84E5-4377-8B1A-74535D66FE64}"/>
              </a:ext>
            </a:extLst>
          </p:cNvPr>
          <p:cNvSpPr txBox="1"/>
          <p:nvPr/>
        </p:nvSpPr>
        <p:spPr>
          <a:xfrm>
            <a:off x="6509658" y="5439451"/>
            <a:ext cx="5236026" cy="646331"/>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“No, he  </a:t>
            </a:r>
            <a:r>
              <a:rPr kumimoji="1" lang="en-US" altLang="ja-JP" sz="3600" u="sng" dirty="0">
                <a:latin typeface="Cavolini" panose="03000502040302020204" pitchFamily="66" charset="0"/>
                <a:cs typeface="Cavolini" panose="03000502040302020204" pitchFamily="66" charset="0"/>
              </a:rPr>
              <a:t>              </a:t>
            </a:r>
            <a:r>
              <a:rPr kumimoji="1" lang="en-US" altLang="ja-JP" sz="3600" dirty="0">
                <a:latin typeface="Cavolini" panose="03000502040302020204" pitchFamily="66" charset="0"/>
                <a:cs typeface="Cavolini" panose="03000502040302020204" pitchFamily="66" charset="0"/>
              </a:rPr>
              <a:t>.” </a:t>
            </a:r>
            <a:endParaRPr kumimoji="1" lang="ja-JP" altLang="en-US" sz="36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182034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22BBDC3-F40E-4F17-9F9E-8F91968253CD}"/>
              </a:ext>
            </a:extLst>
          </p:cNvPr>
          <p:cNvSpPr txBox="1"/>
          <p:nvPr/>
        </p:nvSpPr>
        <p:spPr>
          <a:xfrm>
            <a:off x="206829" y="206829"/>
            <a:ext cx="11745685" cy="1200329"/>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Write a contraction to complete the answer to each question.</a:t>
            </a:r>
            <a:endParaRPr kumimoji="1" lang="ja-JP" altLang="en-US" sz="3600" dirty="0">
              <a:latin typeface="Cavolini" panose="03000502040302020204" pitchFamily="66" charset="0"/>
              <a:cs typeface="Cavolini" panose="03000502040302020204" pitchFamily="66" charset="0"/>
            </a:endParaRPr>
          </a:p>
        </p:txBody>
      </p:sp>
      <p:sp>
        <p:nvSpPr>
          <p:cNvPr id="4" name="吹き出し: 角を丸めた四角形 3">
            <a:extLst>
              <a:ext uri="{FF2B5EF4-FFF2-40B4-BE49-F238E27FC236}">
                <a16:creationId xmlns:a16="http://schemas.microsoft.com/office/drawing/2014/main" id="{DDBE161C-8972-46AF-AD60-A4BF00485442}"/>
              </a:ext>
            </a:extLst>
          </p:cNvPr>
          <p:cNvSpPr/>
          <p:nvPr/>
        </p:nvSpPr>
        <p:spPr>
          <a:xfrm>
            <a:off x="381000" y="2133961"/>
            <a:ext cx="4953000" cy="816428"/>
          </a:xfrm>
          <a:prstGeom prst="wedgeRoundRectCallout">
            <a:avLst>
              <a:gd name="adj1" fmla="val -37737"/>
              <a:gd name="adj2" fmla="val -97064"/>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吹き出し: 角を丸めた四角形 4">
            <a:extLst>
              <a:ext uri="{FF2B5EF4-FFF2-40B4-BE49-F238E27FC236}">
                <a16:creationId xmlns:a16="http://schemas.microsoft.com/office/drawing/2014/main" id="{FCDB8D8D-4946-4B26-9C2F-CABC80BBAA9C}"/>
              </a:ext>
            </a:extLst>
          </p:cNvPr>
          <p:cNvSpPr/>
          <p:nvPr/>
        </p:nvSpPr>
        <p:spPr>
          <a:xfrm>
            <a:off x="729344" y="2950387"/>
            <a:ext cx="4953000" cy="816428"/>
          </a:xfrm>
          <a:prstGeom prst="wedgeRoundRectCallout">
            <a:avLst>
              <a:gd name="adj1" fmla="val 35889"/>
              <a:gd name="adj2" fmla="val 97602"/>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吹き出し: 角を丸めた四角形 5">
            <a:extLst>
              <a:ext uri="{FF2B5EF4-FFF2-40B4-BE49-F238E27FC236}">
                <a16:creationId xmlns:a16="http://schemas.microsoft.com/office/drawing/2014/main" id="{1FE3E65C-C3C2-4FA9-A598-5DA4987FD0D5}"/>
              </a:ext>
            </a:extLst>
          </p:cNvPr>
          <p:cNvSpPr/>
          <p:nvPr/>
        </p:nvSpPr>
        <p:spPr>
          <a:xfrm>
            <a:off x="381000" y="4531361"/>
            <a:ext cx="4953000" cy="816428"/>
          </a:xfrm>
          <a:prstGeom prst="wedgeRoundRectCallout">
            <a:avLst>
              <a:gd name="adj1" fmla="val -40375"/>
              <a:gd name="adj2" fmla="val -98397"/>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吹き出し: 角を丸めた四角形 6">
            <a:extLst>
              <a:ext uri="{FF2B5EF4-FFF2-40B4-BE49-F238E27FC236}">
                <a16:creationId xmlns:a16="http://schemas.microsoft.com/office/drawing/2014/main" id="{4F1C314E-F3A6-4DE2-B78E-0F84AD018AA5}"/>
              </a:ext>
            </a:extLst>
          </p:cNvPr>
          <p:cNvSpPr/>
          <p:nvPr/>
        </p:nvSpPr>
        <p:spPr>
          <a:xfrm>
            <a:off x="816430" y="5347787"/>
            <a:ext cx="4953000" cy="816428"/>
          </a:xfrm>
          <a:prstGeom prst="wedgeRoundRectCallout">
            <a:avLst>
              <a:gd name="adj1" fmla="val 53252"/>
              <a:gd name="adj2" fmla="val 82936"/>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吹き出し: 角を丸めた四角形 7">
            <a:extLst>
              <a:ext uri="{FF2B5EF4-FFF2-40B4-BE49-F238E27FC236}">
                <a16:creationId xmlns:a16="http://schemas.microsoft.com/office/drawing/2014/main" id="{AA967AD7-E79D-4B63-A305-029C9DA6C846}"/>
              </a:ext>
            </a:extLst>
          </p:cNvPr>
          <p:cNvSpPr/>
          <p:nvPr/>
        </p:nvSpPr>
        <p:spPr>
          <a:xfrm>
            <a:off x="6095999" y="2133959"/>
            <a:ext cx="5366655" cy="816428"/>
          </a:xfrm>
          <a:prstGeom prst="wedgeRoundRectCallout">
            <a:avLst>
              <a:gd name="adj1" fmla="val -43232"/>
              <a:gd name="adj2" fmla="val -77064"/>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吹き出し: 角を丸めた四角形 8">
            <a:extLst>
              <a:ext uri="{FF2B5EF4-FFF2-40B4-BE49-F238E27FC236}">
                <a16:creationId xmlns:a16="http://schemas.microsoft.com/office/drawing/2014/main" id="{E286179B-2C1D-43A0-8E6C-76FBBBA30499}"/>
              </a:ext>
            </a:extLst>
          </p:cNvPr>
          <p:cNvSpPr/>
          <p:nvPr/>
        </p:nvSpPr>
        <p:spPr>
          <a:xfrm>
            <a:off x="6509658" y="2950387"/>
            <a:ext cx="4953000" cy="816428"/>
          </a:xfrm>
          <a:prstGeom prst="wedgeRoundRectCallout">
            <a:avLst>
              <a:gd name="adj1" fmla="val 40725"/>
              <a:gd name="adj2" fmla="val 90936"/>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吹き出し: 角を丸めた四角形 9">
            <a:extLst>
              <a:ext uri="{FF2B5EF4-FFF2-40B4-BE49-F238E27FC236}">
                <a16:creationId xmlns:a16="http://schemas.microsoft.com/office/drawing/2014/main" id="{7E3658DD-E753-4884-89D7-50876CBE7487}"/>
              </a:ext>
            </a:extLst>
          </p:cNvPr>
          <p:cNvSpPr/>
          <p:nvPr/>
        </p:nvSpPr>
        <p:spPr>
          <a:xfrm>
            <a:off x="6096000" y="4531361"/>
            <a:ext cx="4953000" cy="816428"/>
          </a:xfrm>
          <a:prstGeom prst="wedgeRoundRectCallout">
            <a:avLst>
              <a:gd name="adj1" fmla="val -41913"/>
              <a:gd name="adj2" fmla="val -91731"/>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吹き出し: 角を丸めた四角形 10">
            <a:extLst>
              <a:ext uri="{FF2B5EF4-FFF2-40B4-BE49-F238E27FC236}">
                <a16:creationId xmlns:a16="http://schemas.microsoft.com/office/drawing/2014/main" id="{AD0F8F0C-347D-4D79-B0D6-77CC1E1A0097}"/>
              </a:ext>
            </a:extLst>
          </p:cNvPr>
          <p:cNvSpPr/>
          <p:nvPr/>
        </p:nvSpPr>
        <p:spPr>
          <a:xfrm>
            <a:off x="6509657" y="5347787"/>
            <a:ext cx="5116287" cy="816428"/>
          </a:xfrm>
          <a:prstGeom prst="wedgeRoundRectCallout">
            <a:avLst>
              <a:gd name="adj1" fmla="val 44021"/>
              <a:gd name="adj2" fmla="val 80269"/>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7710858A-8F81-41FB-8231-24B264180061}"/>
              </a:ext>
            </a:extLst>
          </p:cNvPr>
          <p:cNvPicPr>
            <a:picLocks noChangeAspect="1"/>
          </p:cNvPicPr>
          <p:nvPr/>
        </p:nvPicPr>
        <p:blipFill>
          <a:blip r:embed="rId2"/>
          <a:stretch>
            <a:fillRect/>
          </a:stretch>
        </p:blipFill>
        <p:spPr>
          <a:xfrm rot="1798778">
            <a:off x="309751" y="1288209"/>
            <a:ext cx="643587" cy="742600"/>
          </a:xfrm>
          <a:prstGeom prst="rect">
            <a:avLst/>
          </a:prstGeom>
        </p:spPr>
      </p:pic>
      <p:pic>
        <p:nvPicPr>
          <p:cNvPr id="13" name="図 12">
            <a:extLst>
              <a:ext uri="{FF2B5EF4-FFF2-40B4-BE49-F238E27FC236}">
                <a16:creationId xmlns:a16="http://schemas.microsoft.com/office/drawing/2014/main" id="{ECAE89F9-1F40-4CFA-A48F-FEE71A063605}"/>
              </a:ext>
            </a:extLst>
          </p:cNvPr>
          <p:cNvPicPr>
            <a:picLocks noChangeAspect="1"/>
          </p:cNvPicPr>
          <p:nvPr/>
        </p:nvPicPr>
        <p:blipFill>
          <a:blip r:embed="rId3"/>
          <a:stretch>
            <a:fillRect/>
          </a:stretch>
        </p:blipFill>
        <p:spPr>
          <a:xfrm flipH="1">
            <a:off x="5519056" y="1407158"/>
            <a:ext cx="762002" cy="663494"/>
          </a:xfrm>
          <a:prstGeom prst="rect">
            <a:avLst/>
          </a:prstGeom>
        </p:spPr>
      </p:pic>
      <p:pic>
        <p:nvPicPr>
          <p:cNvPr id="15" name="図 14">
            <a:extLst>
              <a:ext uri="{FF2B5EF4-FFF2-40B4-BE49-F238E27FC236}">
                <a16:creationId xmlns:a16="http://schemas.microsoft.com/office/drawing/2014/main" id="{BF4B3999-8FDB-4DB3-A292-87347DCC97D1}"/>
              </a:ext>
            </a:extLst>
          </p:cNvPr>
          <p:cNvPicPr>
            <a:picLocks noChangeAspect="1"/>
          </p:cNvPicPr>
          <p:nvPr/>
        </p:nvPicPr>
        <p:blipFill>
          <a:blip r:embed="rId4"/>
          <a:stretch>
            <a:fillRect/>
          </a:stretch>
        </p:blipFill>
        <p:spPr>
          <a:xfrm>
            <a:off x="5900057" y="3797900"/>
            <a:ext cx="561636" cy="489747"/>
          </a:xfrm>
          <a:prstGeom prst="rect">
            <a:avLst/>
          </a:prstGeom>
        </p:spPr>
      </p:pic>
      <p:pic>
        <p:nvPicPr>
          <p:cNvPr id="16" name="図 15">
            <a:extLst>
              <a:ext uri="{FF2B5EF4-FFF2-40B4-BE49-F238E27FC236}">
                <a16:creationId xmlns:a16="http://schemas.microsoft.com/office/drawing/2014/main" id="{4AB9EC62-D8AF-4B0C-B105-64EAFBE87573}"/>
              </a:ext>
            </a:extLst>
          </p:cNvPr>
          <p:cNvPicPr>
            <a:picLocks noChangeAspect="1"/>
          </p:cNvPicPr>
          <p:nvPr/>
        </p:nvPicPr>
        <p:blipFill>
          <a:blip r:embed="rId5"/>
          <a:stretch>
            <a:fillRect/>
          </a:stretch>
        </p:blipFill>
        <p:spPr>
          <a:xfrm rot="17520951">
            <a:off x="11484937" y="6190209"/>
            <a:ext cx="580197" cy="580197"/>
          </a:xfrm>
          <a:prstGeom prst="rect">
            <a:avLst/>
          </a:prstGeom>
        </p:spPr>
      </p:pic>
      <p:pic>
        <p:nvPicPr>
          <p:cNvPr id="17" name="図 16">
            <a:extLst>
              <a:ext uri="{FF2B5EF4-FFF2-40B4-BE49-F238E27FC236}">
                <a16:creationId xmlns:a16="http://schemas.microsoft.com/office/drawing/2014/main" id="{C36679C4-E088-44DB-B62F-A1559B7CEF56}"/>
              </a:ext>
            </a:extLst>
          </p:cNvPr>
          <p:cNvPicPr>
            <a:picLocks noChangeAspect="1"/>
          </p:cNvPicPr>
          <p:nvPr/>
        </p:nvPicPr>
        <p:blipFill>
          <a:blip r:embed="rId6"/>
          <a:stretch>
            <a:fillRect/>
          </a:stretch>
        </p:blipFill>
        <p:spPr>
          <a:xfrm>
            <a:off x="54364" y="3790887"/>
            <a:ext cx="762066" cy="621584"/>
          </a:xfrm>
          <a:prstGeom prst="rect">
            <a:avLst/>
          </a:prstGeom>
        </p:spPr>
      </p:pic>
      <p:pic>
        <p:nvPicPr>
          <p:cNvPr id="18" name="図 17">
            <a:extLst>
              <a:ext uri="{FF2B5EF4-FFF2-40B4-BE49-F238E27FC236}">
                <a16:creationId xmlns:a16="http://schemas.microsoft.com/office/drawing/2014/main" id="{89660CBD-F537-47C9-9B00-B40973727CD7}"/>
              </a:ext>
            </a:extLst>
          </p:cNvPr>
          <p:cNvPicPr>
            <a:picLocks noChangeAspect="1"/>
          </p:cNvPicPr>
          <p:nvPr/>
        </p:nvPicPr>
        <p:blipFill>
          <a:blip r:embed="rId7"/>
          <a:stretch>
            <a:fillRect/>
          </a:stretch>
        </p:blipFill>
        <p:spPr>
          <a:xfrm flipH="1">
            <a:off x="11013033" y="3861202"/>
            <a:ext cx="762002" cy="621846"/>
          </a:xfrm>
          <a:prstGeom prst="rect">
            <a:avLst/>
          </a:prstGeom>
        </p:spPr>
      </p:pic>
      <p:pic>
        <p:nvPicPr>
          <p:cNvPr id="19" name="図 18">
            <a:extLst>
              <a:ext uri="{FF2B5EF4-FFF2-40B4-BE49-F238E27FC236}">
                <a16:creationId xmlns:a16="http://schemas.microsoft.com/office/drawing/2014/main" id="{102C963F-D831-4E3F-A496-18903032D3BB}"/>
              </a:ext>
            </a:extLst>
          </p:cNvPr>
          <p:cNvPicPr>
            <a:picLocks noChangeAspect="1"/>
          </p:cNvPicPr>
          <p:nvPr/>
        </p:nvPicPr>
        <p:blipFill>
          <a:blip r:embed="rId8"/>
          <a:stretch>
            <a:fillRect/>
          </a:stretch>
        </p:blipFill>
        <p:spPr>
          <a:xfrm>
            <a:off x="5905907" y="6014895"/>
            <a:ext cx="603751" cy="636276"/>
          </a:xfrm>
          <a:prstGeom prst="rect">
            <a:avLst/>
          </a:prstGeom>
        </p:spPr>
      </p:pic>
      <p:pic>
        <p:nvPicPr>
          <p:cNvPr id="20" name="図 19">
            <a:extLst>
              <a:ext uri="{FF2B5EF4-FFF2-40B4-BE49-F238E27FC236}">
                <a16:creationId xmlns:a16="http://schemas.microsoft.com/office/drawing/2014/main" id="{B066A312-F9FE-4D1A-AA87-E65085719384}"/>
              </a:ext>
            </a:extLst>
          </p:cNvPr>
          <p:cNvPicPr>
            <a:picLocks noChangeAspect="1"/>
          </p:cNvPicPr>
          <p:nvPr/>
        </p:nvPicPr>
        <p:blipFill>
          <a:blip r:embed="rId9"/>
          <a:stretch>
            <a:fillRect/>
          </a:stretch>
        </p:blipFill>
        <p:spPr>
          <a:xfrm>
            <a:off x="4996301" y="3881914"/>
            <a:ext cx="561636" cy="590002"/>
          </a:xfrm>
          <a:prstGeom prst="rect">
            <a:avLst/>
          </a:prstGeom>
        </p:spPr>
      </p:pic>
      <p:sp>
        <p:nvSpPr>
          <p:cNvPr id="21" name="テキスト ボックス 20">
            <a:extLst>
              <a:ext uri="{FF2B5EF4-FFF2-40B4-BE49-F238E27FC236}">
                <a16:creationId xmlns:a16="http://schemas.microsoft.com/office/drawing/2014/main" id="{7F1371AB-2AD2-42B2-9F82-64EA531E78DD}"/>
              </a:ext>
            </a:extLst>
          </p:cNvPr>
          <p:cNvSpPr txBox="1"/>
          <p:nvPr/>
        </p:nvSpPr>
        <p:spPr>
          <a:xfrm>
            <a:off x="1023258" y="2222992"/>
            <a:ext cx="3831772" cy="646331"/>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“Is it raining?”</a:t>
            </a:r>
            <a:endParaRPr kumimoji="1" lang="ja-JP" altLang="en-US" sz="3600" dirty="0">
              <a:latin typeface="Cavolini" panose="03000502040302020204" pitchFamily="66" charset="0"/>
              <a:cs typeface="Cavolini" panose="03000502040302020204" pitchFamily="66" charset="0"/>
            </a:endParaRPr>
          </a:p>
        </p:txBody>
      </p:sp>
      <p:sp>
        <p:nvSpPr>
          <p:cNvPr id="22" name="テキスト ボックス 21">
            <a:extLst>
              <a:ext uri="{FF2B5EF4-FFF2-40B4-BE49-F238E27FC236}">
                <a16:creationId xmlns:a16="http://schemas.microsoft.com/office/drawing/2014/main" id="{89962316-9882-4150-8E4D-992C2FD81C1E}"/>
              </a:ext>
            </a:extLst>
          </p:cNvPr>
          <p:cNvSpPr txBox="1"/>
          <p:nvPr/>
        </p:nvSpPr>
        <p:spPr>
          <a:xfrm>
            <a:off x="816430" y="3062888"/>
            <a:ext cx="4865914" cy="646331"/>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“No, it </a:t>
            </a:r>
            <a:r>
              <a:rPr kumimoji="1" lang="en-US" altLang="ja-JP" sz="3600" u="sng" dirty="0">
                <a:latin typeface="Cavolini" panose="03000502040302020204" pitchFamily="66" charset="0"/>
                <a:cs typeface="Cavolini" panose="03000502040302020204" pitchFamily="66" charset="0"/>
              </a:rPr>
              <a:t>              </a:t>
            </a:r>
            <a:r>
              <a:rPr kumimoji="1" lang="en-US" altLang="ja-JP" sz="3600" dirty="0">
                <a:latin typeface="Cavolini" panose="03000502040302020204" pitchFamily="66" charset="0"/>
                <a:cs typeface="Cavolini" panose="03000502040302020204" pitchFamily="66" charset="0"/>
              </a:rPr>
              <a:t>.” </a:t>
            </a:r>
            <a:endParaRPr kumimoji="1" lang="ja-JP" altLang="en-US" sz="3600" dirty="0">
              <a:latin typeface="Cavolini" panose="03000502040302020204" pitchFamily="66" charset="0"/>
              <a:cs typeface="Cavolini" panose="03000502040302020204" pitchFamily="66" charset="0"/>
            </a:endParaRPr>
          </a:p>
        </p:txBody>
      </p:sp>
      <p:sp>
        <p:nvSpPr>
          <p:cNvPr id="23" name="テキスト ボックス 22">
            <a:extLst>
              <a:ext uri="{FF2B5EF4-FFF2-40B4-BE49-F238E27FC236}">
                <a16:creationId xmlns:a16="http://schemas.microsoft.com/office/drawing/2014/main" id="{5F295A02-183E-44D8-A1AB-AEE472C52A72}"/>
              </a:ext>
            </a:extLst>
          </p:cNvPr>
          <p:cNvSpPr txBox="1"/>
          <p:nvPr/>
        </p:nvSpPr>
        <p:spPr>
          <a:xfrm>
            <a:off x="391856" y="4641157"/>
            <a:ext cx="4844142" cy="584775"/>
          </a:xfrm>
          <a:prstGeom prst="rect">
            <a:avLst/>
          </a:prstGeom>
          <a:noFill/>
        </p:spPr>
        <p:txBody>
          <a:bodyPr wrap="square" rtlCol="0">
            <a:spAutoFit/>
          </a:bodyPr>
          <a:lstStyle/>
          <a:p>
            <a:r>
              <a:rPr kumimoji="1" lang="en-US" altLang="ja-JP" sz="3200" dirty="0">
                <a:latin typeface="Cavolini" panose="03000502040302020204" pitchFamily="66" charset="0"/>
                <a:cs typeface="Cavolini" panose="03000502040302020204" pitchFamily="66" charset="0"/>
              </a:rPr>
              <a:t>“Did she telephone?”</a:t>
            </a:r>
            <a:endParaRPr kumimoji="1" lang="ja-JP" altLang="en-US" sz="3200" dirty="0">
              <a:latin typeface="Cavolini" panose="03000502040302020204" pitchFamily="66" charset="0"/>
              <a:cs typeface="Cavolini" panose="03000502040302020204" pitchFamily="66" charset="0"/>
            </a:endParaRPr>
          </a:p>
        </p:txBody>
      </p:sp>
      <p:sp>
        <p:nvSpPr>
          <p:cNvPr id="24" name="テキスト ボックス 23">
            <a:extLst>
              <a:ext uri="{FF2B5EF4-FFF2-40B4-BE49-F238E27FC236}">
                <a16:creationId xmlns:a16="http://schemas.microsoft.com/office/drawing/2014/main" id="{F5E6A5E6-CCF3-4A67-9311-9BBC78DCD8CE}"/>
              </a:ext>
            </a:extLst>
          </p:cNvPr>
          <p:cNvSpPr txBox="1"/>
          <p:nvPr/>
        </p:nvSpPr>
        <p:spPr>
          <a:xfrm>
            <a:off x="859973" y="5502048"/>
            <a:ext cx="5344887" cy="584775"/>
          </a:xfrm>
          <a:prstGeom prst="rect">
            <a:avLst/>
          </a:prstGeom>
          <a:noFill/>
        </p:spPr>
        <p:txBody>
          <a:bodyPr wrap="square" rtlCol="0">
            <a:spAutoFit/>
          </a:bodyPr>
          <a:lstStyle/>
          <a:p>
            <a:r>
              <a:rPr kumimoji="1" lang="en-US" altLang="ja-JP" sz="3200" dirty="0">
                <a:latin typeface="Cavolini" panose="03000502040302020204" pitchFamily="66" charset="0"/>
                <a:cs typeface="Cavolini" panose="03000502040302020204" pitchFamily="66" charset="0"/>
              </a:rPr>
              <a:t>“No, she </a:t>
            </a:r>
            <a:r>
              <a:rPr kumimoji="1" lang="en-US" altLang="ja-JP" sz="3200" u="sng" dirty="0">
                <a:latin typeface="Cavolini" panose="03000502040302020204" pitchFamily="66" charset="0"/>
                <a:cs typeface="Cavolini" panose="03000502040302020204" pitchFamily="66" charset="0"/>
              </a:rPr>
              <a:t>              </a:t>
            </a:r>
            <a:r>
              <a:rPr kumimoji="1" lang="en-US" altLang="ja-JP" sz="3200" dirty="0">
                <a:latin typeface="Cavolini" panose="03000502040302020204" pitchFamily="66" charset="0"/>
                <a:cs typeface="Cavolini" panose="03000502040302020204" pitchFamily="66" charset="0"/>
              </a:rPr>
              <a:t>.” </a:t>
            </a:r>
            <a:endParaRPr kumimoji="1" lang="ja-JP" altLang="en-US" sz="3200" dirty="0">
              <a:latin typeface="Cavolini" panose="03000502040302020204" pitchFamily="66" charset="0"/>
              <a:cs typeface="Cavolini" panose="03000502040302020204" pitchFamily="66" charset="0"/>
            </a:endParaRPr>
          </a:p>
        </p:txBody>
      </p:sp>
      <p:sp>
        <p:nvSpPr>
          <p:cNvPr id="25" name="テキスト ボックス 24">
            <a:extLst>
              <a:ext uri="{FF2B5EF4-FFF2-40B4-BE49-F238E27FC236}">
                <a16:creationId xmlns:a16="http://schemas.microsoft.com/office/drawing/2014/main" id="{06C4D05D-A1BB-48FA-8A32-CAFE5E9A10D5}"/>
              </a:ext>
            </a:extLst>
          </p:cNvPr>
          <p:cNvSpPr txBox="1"/>
          <p:nvPr/>
        </p:nvSpPr>
        <p:spPr>
          <a:xfrm>
            <a:off x="6096000" y="2256602"/>
            <a:ext cx="5366656" cy="584775"/>
          </a:xfrm>
          <a:prstGeom prst="rect">
            <a:avLst/>
          </a:prstGeom>
          <a:noFill/>
        </p:spPr>
        <p:txBody>
          <a:bodyPr wrap="square" rtlCol="0">
            <a:spAutoFit/>
          </a:bodyPr>
          <a:lstStyle/>
          <a:p>
            <a:r>
              <a:rPr kumimoji="1" lang="en-US" altLang="ja-JP" sz="3200" dirty="0">
                <a:latin typeface="Cavolini" panose="03000502040302020204" pitchFamily="66" charset="0"/>
                <a:cs typeface="Cavolini" panose="03000502040302020204" pitchFamily="66" charset="0"/>
              </a:rPr>
              <a:t>“Do you like mustard?”</a:t>
            </a:r>
            <a:endParaRPr kumimoji="1" lang="ja-JP" altLang="en-US" sz="3200" dirty="0">
              <a:latin typeface="Cavolini" panose="03000502040302020204" pitchFamily="66" charset="0"/>
              <a:cs typeface="Cavolini" panose="03000502040302020204" pitchFamily="66" charset="0"/>
            </a:endParaRPr>
          </a:p>
        </p:txBody>
      </p:sp>
      <p:sp>
        <p:nvSpPr>
          <p:cNvPr id="26" name="テキスト ボックス 25">
            <a:extLst>
              <a:ext uri="{FF2B5EF4-FFF2-40B4-BE49-F238E27FC236}">
                <a16:creationId xmlns:a16="http://schemas.microsoft.com/office/drawing/2014/main" id="{20D25722-0287-4981-B7B0-628F32DD340A}"/>
              </a:ext>
            </a:extLst>
          </p:cNvPr>
          <p:cNvSpPr txBox="1"/>
          <p:nvPr/>
        </p:nvSpPr>
        <p:spPr>
          <a:xfrm>
            <a:off x="6596740" y="3120482"/>
            <a:ext cx="4865914" cy="646331"/>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“No, I  </a:t>
            </a:r>
            <a:r>
              <a:rPr kumimoji="1" lang="en-US" altLang="ja-JP" sz="3600" u="sng" dirty="0">
                <a:latin typeface="Cavolini" panose="03000502040302020204" pitchFamily="66" charset="0"/>
                <a:cs typeface="Cavolini" panose="03000502040302020204" pitchFamily="66" charset="0"/>
              </a:rPr>
              <a:t>              </a:t>
            </a:r>
            <a:r>
              <a:rPr kumimoji="1" lang="en-US" altLang="ja-JP" sz="3600" dirty="0">
                <a:latin typeface="Cavolini" panose="03000502040302020204" pitchFamily="66" charset="0"/>
                <a:cs typeface="Cavolini" panose="03000502040302020204" pitchFamily="66" charset="0"/>
              </a:rPr>
              <a:t>.” </a:t>
            </a:r>
            <a:endParaRPr kumimoji="1" lang="ja-JP" altLang="en-US" sz="3600" dirty="0">
              <a:latin typeface="Cavolini" panose="03000502040302020204" pitchFamily="66" charset="0"/>
              <a:cs typeface="Cavolini" panose="03000502040302020204" pitchFamily="66" charset="0"/>
            </a:endParaRPr>
          </a:p>
        </p:txBody>
      </p:sp>
      <p:sp>
        <p:nvSpPr>
          <p:cNvPr id="27" name="テキスト ボックス 26">
            <a:extLst>
              <a:ext uri="{FF2B5EF4-FFF2-40B4-BE49-F238E27FC236}">
                <a16:creationId xmlns:a16="http://schemas.microsoft.com/office/drawing/2014/main" id="{408BB3A5-CD51-4F0D-8989-68CD832A133E}"/>
              </a:ext>
            </a:extLst>
          </p:cNvPr>
          <p:cNvSpPr txBox="1"/>
          <p:nvPr/>
        </p:nvSpPr>
        <p:spPr>
          <a:xfrm>
            <a:off x="6281058" y="4654002"/>
            <a:ext cx="5594160" cy="646331"/>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“Could he swim?”</a:t>
            </a:r>
            <a:endParaRPr kumimoji="1" lang="ja-JP" altLang="en-US" sz="3600" dirty="0">
              <a:latin typeface="Cavolini" panose="03000502040302020204" pitchFamily="66" charset="0"/>
              <a:cs typeface="Cavolini" panose="03000502040302020204" pitchFamily="66" charset="0"/>
            </a:endParaRPr>
          </a:p>
        </p:txBody>
      </p:sp>
      <p:sp>
        <p:nvSpPr>
          <p:cNvPr id="28" name="テキスト ボックス 27">
            <a:extLst>
              <a:ext uri="{FF2B5EF4-FFF2-40B4-BE49-F238E27FC236}">
                <a16:creationId xmlns:a16="http://schemas.microsoft.com/office/drawing/2014/main" id="{CB9667EA-84E5-4377-8B1A-74535D66FE64}"/>
              </a:ext>
            </a:extLst>
          </p:cNvPr>
          <p:cNvSpPr txBox="1"/>
          <p:nvPr/>
        </p:nvSpPr>
        <p:spPr>
          <a:xfrm>
            <a:off x="6509658" y="5439451"/>
            <a:ext cx="5236026" cy="646331"/>
          </a:xfrm>
          <a:prstGeom prst="rect">
            <a:avLst/>
          </a:prstGeom>
          <a:noFill/>
        </p:spPr>
        <p:txBody>
          <a:bodyPr wrap="square" rtlCol="0">
            <a:spAutoFit/>
          </a:bodyPr>
          <a:lstStyle/>
          <a:p>
            <a:r>
              <a:rPr kumimoji="1" lang="en-US" altLang="ja-JP" sz="3600" dirty="0">
                <a:latin typeface="Cavolini" panose="03000502040302020204" pitchFamily="66" charset="0"/>
                <a:cs typeface="Cavolini" panose="03000502040302020204" pitchFamily="66" charset="0"/>
              </a:rPr>
              <a:t>“No, he  </a:t>
            </a:r>
            <a:r>
              <a:rPr kumimoji="1" lang="en-US" altLang="ja-JP" sz="3600" u="sng" dirty="0">
                <a:latin typeface="Cavolini" panose="03000502040302020204" pitchFamily="66" charset="0"/>
                <a:cs typeface="Cavolini" panose="03000502040302020204" pitchFamily="66" charset="0"/>
              </a:rPr>
              <a:t>              </a:t>
            </a:r>
            <a:r>
              <a:rPr kumimoji="1" lang="en-US" altLang="ja-JP" sz="3600" dirty="0">
                <a:latin typeface="Cavolini" panose="03000502040302020204" pitchFamily="66" charset="0"/>
                <a:cs typeface="Cavolini" panose="03000502040302020204" pitchFamily="66" charset="0"/>
              </a:rPr>
              <a:t>.” </a:t>
            </a:r>
            <a:endParaRPr kumimoji="1" lang="ja-JP" altLang="en-US" sz="36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7783241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テキスト ボックス 1">
            <a:extLst>
              <a:ext uri="{FF2B5EF4-FFF2-40B4-BE49-F238E27FC236}">
                <a16:creationId xmlns:a16="http://schemas.microsoft.com/office/drawing/2014/main" id="{44771740-57AF-437D-B310-7226A63EBA67}"/>
              </a:ext>
            </a:extLst>
          </p:cNvPr>
          <p:cNvSpPr txBox="1"/>
          <p:nvPr/>
        </p:nvSpPr>
        <p:spPr>
          <a:xfrm>
            <a:off x="6828634" y="254632"/>
            <a:ext cx="4805996" cy="1401448"/>
          </a:xfrm>
          <a:prstGeom prst="rect">
            <a:avLst/>
          </a:prstGeom>
        </p:spPr>
        <p:txBody>
          <a:bodyPr vert="horz" lIns="91440" tIns="45720" rIns="91440" bIns="45720" rtlCol="0" anchor="t">
            <a:noAutofit/>
          </a:bodyPr>
          <a:lstStyle/>
          <a:p>
            <a:pPr>
              <a:lnSpc>
                <a:spcPct val="90000"/>
              </a:lnSpc>
              <a:spcBef>
                <a:spcPct val="0"/>
              </a:spcBef>
              <a:spcAft>
                <a:spcPts val="600"/>
              </a:spcAft>
            </a:pPr>
            <a:r>
              <a:rPr kumimoji="1" lang="en-US" altLang="ja-JP" sz="6600" b="1" dirty="0">
                <a:solidFill>
                  <a:srgbClr val="000000"/>
                </a:solidFill>
                <a:latin typeface="+mj-lt"/>
                <a:ea typeface="+mj-ea"/>
                <a:cs typeface="+mj-cs"/>
              </a:rPr>
              <a:t>Thank you!</a:t>
            </a:r>
            <a:endParaRPr lang="en-US" altLang="ja-JP" sz="6600" b="1" dirty="0">
              <a:solidFill>
                <a:srgbClr val="000000"/>
              </a:solidFill>
              <a:latin typeface="+mj-lt"/>
              <a:ea typeface="+mj-ea"/>
              <a:cs typeface="+mj-cs"/>
            </a:endParaRPr>
          </a:p>
          <a:p>
            <a:pPr>
              <a:lnSpc>
                <a:spcPct val="90000"/>
              </a:lnSpc>
              <a:spcBef>
                <a:spcPct val="0"/>
              </a:spcBef>
              <a:spcAft>
                <a:spcPts val="600"/>
              </a:spcAft>
            </a:pPr>
            <a:r>
              <a:rPr kumimoji="1" lang="en-US" altLang="ja-JP" sz="6600" b="1" dirty="0">
                <a:solidFill>
                  <a:srgbClr val="000000"/>
                </a:solidFill>
                <a:latin typeface="+mj-lt"/>
                <a:ea typeface="+mj-ea"/>
                <a:cs typeface="+mj-cs"/>
              </a:rPr>
              <a:t>See </a:t>
            </a:r>
            <a:r>
              <a:rPr lang="en-US" altLang="ja-JP" sz="6600" b="1" dirty="0">
                <a:solidFill>
                  <a:srgbClr val="000000"/>
                </a:solidFill>
                <a:latin typeface="+mj-lt"/>
                <a:ea typeface="+mj-ea"/>
                <a:cs typeface="+mj-cs"/>
              </a:rPr>
              <a:t> you </a:t>
            </a:r>
          </a:p>
          <a:p>
            <a:pPr>
              <a:lnSpc>
                <a:spcPct val="90000"/>
              </a:lnSpc>
              <a:spcBef>
                <a:spcPct val="0"/>
              </a:spcBef>
              <a:spcAft>
                <a:spcPts val="600"/>
              </a:spcAft>
            </a:pPr>
            <a:r>
              <a:rPr lang="en-US" altLang="ja-JP" sz="6600" b="1" dirty="0">
                <a:solidFill>
                  <a:srgbClr val="000000"/>
                </a:solidFill>
                <a:latin typeface="+mj-lt"/>
                <a:ea typeface="+mj-ea"/>
                <a:cs typeface="+mj-cs"/>
              </a:rPr>
              <a:t>next lesson.</a:t>
            </a:r>
            <a:endParaRPr kumimoji="1" lang="en-US" altLang="ja-JP" sz="6600" b="1" dirty="0">
              <a:solidFill>
                <a:srgbClr val="000000"/>
              </a:solidFill>
              <a:latin typeface="+mj-lt"/>
              <a:ea typeface="+mj-ea"/>
              <a:cs typeface="+mj-cs"/>
            </a:endParaRPr>
          </a:p>
        </p:txBody>
      </p:sp>
      <p:sp>
        <p:nvSpPr>
          <p:cNvPr id="13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458" name="Picture 2" descr="Clipart Jolly Phonics Characters - Snake Jolly Phonics Characters ...">
            <a:extLst>
              <a:ext uri="{FF2B5EF4-FFF2-40B4-BE49-F238E27FC236}">
                <a16:creationId xmlns:a16="http://schemas.microsoft.com/office/drawing/2014/main" id="{787895B4-FA1D-4398-9D08-4F036BBF494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356" r="6827" b="3"/>
          <a:stretch/>
        </p:blipFill>
        <p:spPr bwMode="auto">
          <a:xfrm>
            <a:off x="326572" y="846237"/>
            <a:ext cx="3731141" cy="4293595"/>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18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5888AB8-56C0-4C57-90D1-44C471F21012}"/>
              </a:ext>
            </a:extLst>
          </p:cNvPr>
          <p:cNvSpPr txBox="1"/>
          <p:nvPr/>
        </p:nvSpPr>
        <p:spPr>
          <a:xfrm>
            <a:off x="1005477" y="245610"/>
            <a:ext cx="4867275" cy="4708981"/>
          </a:xfrm>
          <a:prstGeom prst="rect">
            <a:avLst/>
          </a:prstGeom>
          <a:noFill/>
        </p:spPr>
        <p:txBody>
          <a:bodyPr wrap="square" rtlCol="0">
            <a:spAutoFit/>
          </a:bodyPr>
          <a:lstStyle/>
          <a:p>
            <a:pPr marL="914400" indent="-914400">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mend</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silk</a:t>
            </a:r>
          </a:p>
          <a:p>
            <a:pPr marL="914400" indent="-914400">
              <a:buFontTx/>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bear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tear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pear</a:t>
            </a:r>
            <a:endParaRPr kumimoji="1" lang="ja-JP" altLang="en-US" sz="6000" b="1" dirty="0">
              <a:latin typeface="Cavolini" panose="03000502040302020204" pitchFamily="66" charset="0"/>
              <a:ea typeface="メイリオ" panose="020B0604030504040204" pitchFamily="50" charset="-128"/>
              <a:cs typeface="Cavolini" panose="03000502040302020204" pitchFamily="66" charset="0"/>
            </a:endParaRPr>
          </a:p>
        </p:txBody>
      </p:sp>
      <p:sp>
        <p:nvSpPr>
          <p:cNvPr id="6" name="テキスト ボックス 5">
            <a:extLst>
              <a:ext uri="{FF2B5EF4-FFF2-40B4-BE49-F238E27FC236}">
                <a16:creationId xmlns:a16="http://schemas.microsoft.com/office/drawing/2014/main" id="{A6493B8D-674E-4937-9D32-6429492A9945}"/>
              </a:ext>
            </a:extLst>
          </p:cNvPr>
          <p:cNvSpPr txBox="1"/>
          <p:nvPr/>
        </p:nvSpPr>
        <p:spPr>
          <a:xfrm>
            <a:off x="5693228" y="60944"/>
            <a:ext cx="6243048" cy="1015663"/>
          </a:xfrm>
          <a:prstGeom prst="rect">
            <a:avLst/>
          </a:prstGeom>
          <a:noFill/>
        </p:spPr>
        <p:txBody>
          <a:bodyPr wrap="square" rtlCol="0">
            <a:spAutoFit/>
          </a:bodyPr>
          <a:lstStyle/>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a:t>
            </a:r>
          </a:p>
        </p:txBody>
      </p:sp>
    </p:spTree>
    <p:extLst>
      <p:ext uri="{BB962C8B-B14F-4D97-AF65-F5344CB8AC3E}">
        <p14:creationId xmlns:p14="http://schemas.microsoft.com/office/powerpoint/2010/main" val="338961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5888AB8-56C0-4C57-90D1-44C471F21012}"/>
              </a:ext>
            </a:extLst>
          </p:cNvPr>
          <p:cNvSpPr txBox="1"/>
          <p:nvPr/>
        </p:nvSpPr>
        <p:spPr>
          <a:xfrm>
            <a:off x="1005477" y="245610"/>
            <a:ext cx="4867275" cy="4708981"/>
          </a:xfrm>
          <a:prstGeom prst="rect">
            <a:avLst/>
          </a:prstGeom>
          <a:noFill/>
        </p:spPr>
        <p:txBody>
          <a:bodyPr wrap="square" rtlCol="0">
            <a:spAutoFit/>
          </a:bodyPr>
          <a:lstStyle/>
          <a:p>
            <a:pPr marL="914400" indent="-914400">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mend</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silk</a:t>
            </a:r>
          </a:p>
          <a:p>
            <a:pPr marL="914400" indent="-914400">
              <a:buFontTx/>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bear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tear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pear</a:t>
            </a:r>
            <a:endParaRPr kumimoji="1" lang="ja-JP" altLang="en-US" sz="6000" b="1" dirty="0">
              <a:latin typeface="Cavolini" panose="03000502040302020204" pitchFamily="66" charset="0"/>
              <a:ea typeface="メイリオ" panose="020B0604030504040204" pitchFamily="50" charset="-128"/>
              <a:cs typeface="Cavolini" panose="03000502040302020204" pitchFamily="66" charset="0"/>
            </a:endParaRPr>
          </a:p>
        </p:txBody>
      </p:sp>
      <p:sp>
        <p:nvSpPr>
          <p:cNvPr id="6" name="テキスト ボックス 5">
            <a:extLst>
              <a:ext uri="{FF2B5EF4-FFF2-40B4-BE49-F238E27FC236}">
                <a16:creationId xmlns:a16="http://schemas.microsoft.com/office/drawing/2014/main" id="{A6493B8D-674E-4937-9D32-6429492A9945}"/>
              </a:ext>
            </a:extLst>
          </p:cNvPr>
          <p:cNvSpPr txBox="1"/>
          <p:nvPr/>
        </p:nvSpPr>
        <p:spPr>
          <a:xfrm>
            <a:off x="5693228" y="60944"/>
            <a:ext cx="6243048" cy="2123658"/>
          </a:xfrm>
          <a:prstGeom prst="rect">
            <a:avLst/>
          </a:prstGeom>
          <a:noFill/>
        </p:spPr>
        <p:txBody>
          <a:bodyPr wrap="square" rtlCol="0">
            <a:spAutoFit/>
          </a:bodyPr>
          <a:lstStyle/>
          <a:p>
            <a:r>
              <a:rPr lang="en-US" altLang="ja-JP" sz="7200" dirty="0">
                <a:latin typeface="Cavolini" panose="03000502040302020204" pitchFamily="66" charset="0"/>
                <a:ea typeface="メイリオ" panose="020B0604030504040204" pitchFamily="50" charset="-128"/>
                <a:cs typeface="Cavolini" panose="03000502040302020204" pitchFamily="66" charset="0"/>
              </a:rPr>
              <a:t> </a:t>
            </a:r>
            <a:r>
              <a:rPr lang="en-US" altLang="ja-JP" sz="6000" b="1" dirty="0">
                <a:latin typeface="Cavolini" panose="03000502040302020204" pitchFamily="66" charset="0"/>
                <a:ea typeface="メイリオ" panose="020B0604030504040204" pitchFamily="50" charset="-128"/>
                <a:cs typeface="Cavolini" panose="03000502040302020204" pitchFamily="66" charset="0"/>
              </a:rPr>
              <a:t>6. wear</a:t>
            </a:r>
          </a:p>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a:t>
            </a:r>
          </a:p>
        </p:txBody>
      </p:sp>
    </p:spTree>
    <p:extLst>
      <p:ext uri="{BB962C8B-B14F-4D97-AF65-F5344CB8AC3E}">
        <p14:creationId xmlns:p14="http://schemas.microsoft.com/office/powerpoint/2010/main" val="148010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5888AB8-56C0-4C57-90D1-44C471F21012}"/>
              </a:ext>
            </a:extLst>
          </p:cNvPr>
          <p:cNvSpPr txBox="1"/>
          <p:nvPr/>
        </p:nvSpPr>
        <p:spPr>
          <a:xfrm>
            <a:off x="1005477" y="245610"/>
            <a:ext cx="4867275" cy="4708981"/>
          </a:xfrm>
          <a:prstGeom prst="rect">
            <a:avLst/>
          </a:prstGeom>
          <a:noFill/>
        </p:spPr>
        <p:txBody>
          <a:bodyPr wrap="square" rtlCol="0">
            <a:spAutoFit/>
          </a:bodyPr>
          <a:lstStyle/>
          <a:p>
            <a:pPr marL="914400" indent="-914400">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mend</a:t>
            </a:r>
            <a:endParaRPr kumimoji="1" lang="en-US" altLang="ja-JP" sz="6000" b="1" dirty="0">
              <a:latin typeface="Cavolini" panose="03000502040302020204" pitchFamily="66" charset="0"/>
              <a:ea typeface="メイリオ" panose="020B0604030504040204" pitchFamily="50" charset="-128"/>
              <a:cs typeface="Cavolini" panose="03000502040302020204" pitchFamily="66" charset="0"/>
            </a:endParaRP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silk</a:t>
            </a:r>
          </a:p>
          <a:p>
            <a:pPr marL="914400" indent="-914400">
              <a:buFontTx/>
              <a:buAutoNum type="arabicPeriod"/>
            </a:pPr>
            <a:r>
              <a:rPr lang="en-US" altLang="ja-JP" sz="6000" b="1" dirty="0">
                <a:latin typeface="Cavolini" panose="03000502040302020204" pitchFamily="66" charset="0"/>
                <a:ea typeface="メイリオ" panose="020B0604030504040204" pitchFamily="50" charset="-128"/>
                <a:cs typeface="Cavolini" panose="03000502040302020204" pitchFamily="66" charset="0"/>
              </a:rPr>
              <a:t>bear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tear</a:t>
            </a:r>
          </a:p>
          <a:p>
            <a:pPr marL="914400" indent="-914400">
              <a:buAutoNum type="arabicPeriod"/>
            </a:pPr>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pear</a:t>
            </a:r>
            <a:endParaRPr kumimoji="1" lang="ja-JP" altLang="en-US" sz="6000" b="1" dirty="0">
              <a:latin typeface="Cavolini" panose="03000502040302020204" pitchFamily="66" charset="0"/>
              <a:ea typeface="メイリオ" panose="020B0604030504040204" pitchFamily="50" charset="-128"/>
              <a:cs typeface="Cavolini" panose="03000502040302020204" pitchFamily="66" charset="0"/>
            </a:endParaRPr>
          </a:p>
        </p:txBody>
      </p:sp>
      <p:sp>
        <p:nvSpPr>
          <p:cNvPr id="6" name="テキスト ボックス 5">
            <a:extLst>
              <a:ext uri="{FF2B5EF4-FFF2-40B4-BE49-F238E27FC236}">
                <a16:creationId xmlns:a16="http://schemas.microsoft.com/office/drawing/2014/main" id="{A6493B8D-674E-4937-9D32-6429492A9945}"/>
              </a:ext>
            </a:extLst>
          </p:cNvPr>
          <p:cNvSpPr txBox="1"/>
          <p:nvPr/>
        </p:nvSpPr>
        <p:spPr>
          <a:xfrm>
            <a:off x="5693228" y="60944"/>
            <a:ext cx="6243048" cy="3046988"/>
          </a:xfrm>
          <a:prstGeom prst="rect">
            <a:avLst/>
          </a:prstGeom>
          <a:noFill/>
        </p:spPr>
        <p:txBody>
          <a:bodyPr wrap="square" rtlCol="0">
            <a:spAutoFit/>
          </a:bodyPr>
          <a:lstStyle/>
          <a:p>
            <a:r>
              <a:rPr lang="en-US" altLang="ja-JP" sz="7200" dirty="0">
                <a:latin typeface="Cavolini" panose="03000502040302020204" pitchFamily="66" charset="0"/>
                <a:ea typeface="メイリオ" panose="020B0604030504040204" pitchFamily="50" charset="-128"/>
                <a:cs typeface="Cavolini" panose="03000502040302020204" pitchFamily="66" charset="0"/>
              </a:rPr>
              <a:t> </a:t>
            </a:r>
            <a:r>
              <a:rPr lang="en-US" altLang="ja-JP" sz="6000" b="1" dirty="0">
                <a:latin typeface="Cavolini" panose="03000502040302020204" pitchFamily="66" charset="0"/>
                <a:ea typeface="メイリオ" panose="020B0604030504040204" pitchFamily="50" charset="-128"/>
                <a:cs typeface="Cavolini" panose="03000502040302020204" pitchFamily="66" charset="0"/>
              </a:rPr>
              <a:t>6. wear</a:t>
            </a:r>
          </a:p>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7. swear</a:t>
            </a:r>
          </a:p>
          <a:p>
            <a:r>
              <a:rPr kumimoji="1" lang="en-US" altLang="ja-JP" sz="6000" b="1" dirty="0">
                <a:latin typeface="Cavolini" panose="03000502040302020204" pitchFamily="66" charset="0"/>
                <a:ea typeface="メイリオ" panose="020B0604030504040204" pitchFamily="50" charset="-128"/>
                <a:cs typeface="Cavolini" panose="03000502040302020204" pitchFamily="66" charset="0"/>
              </a:rPr>
              <a:t> </a:t>
            </a:r>
          </a:p>
        </p:txBody>
      </p:sp>
    </p:spTree>
    <p:extLst>
      <p:ext uri="{BB962C8B-B14F-4D97-AF65-F5344CB8AC3E}">
        <p14:creationId xmlns:p14="http://schemas.microsoft.com/office/powerpoint/2010/main" val="41438762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3234</TotalTime>
  <Words>1541</Words>
  <Application>Microsoft Office PowerPoint</Application>
  <PresentationFormat>ワイド画面</PresentationFormat>
  <Paragraphs>622</Paragraphs>
  <Slides>64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64</vt:i4>
      </vt:variant>
    </vt:vector>
  </HeadingPairs>
  <TitlesOfParts>
    <vt:vector size="73" baseType="lpstr">
      <vt:lpstr>メイリオ</vt:lpstr>
      <vt:lpstr>游ゴシック</vt:lpstr>
      <vt:lpstr>游ゴシック Light</vt:lpstr>
      <vt:lpstr>Abadi</vt:lpstr>
      <vt:lpstr>Aharoni</vt:lpstr>
      <vt:lpstr>Arial</vt:lpstr>
      <vt:lpstr>Calibri</vt:lpstr>
      <vt:lpstr>Cavolini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矢野 義紀</dc:creator>
  <cp:lastModifiedBy>矢野 義紀</cp:lastModifiedBy>
  <cp:revision>321</cp:revision>
  <cp:lastPrinted>2023-01-11T22:41:48Z</cp:lastPrinted>
  <dcterms:created xsi:type="dcterms:W3CDTF">2020-09-05T23:58:43Z</dcterms:created>
  <dcterms:modified xsi:type="dcterms:W3CDTF">2023-01-11T22:44:49Z</dcterms:modified>
</cp:coreProperties>
</file>