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273" r:id="rId3"/>
    <p:sldId id="844" r:id="rId4"/>
    <p:sldId id="886" r:id="rId5"/>
    <p:sldId id="885" r:id="rId6"/>
    <p:sldId id="884" r:id="rId7"/>
    <p:sldId id="883" r:id="rId8"/>
    <p:sldId id="882" r:id="rId9"/>
    <p:sldId id="881" r:id="rId10"/>
    <p:sldId id="880" r:id="rId11"/>
    <p:sldId id="879" r:id="rId12"/>
    <p:sldId id="878" r:id="rId13"/>
    <p:sldId id="814" r:id="rId14"/>
    <p:sldId id="921" r:id="rId15"/>
    <p:sldId id="258" r:id="rId16"/>
    <p:sldId id="864" r:id="rId17"/>
    <p:sldId id="888" r:id="rId18"/>
    <p:sldId id="892" r:id="rId19"/>
    <p:sldId id="891" r:id="rId20"/>
    <p:sldId id="890" r:id="rId21"/>
    <p:sldId id="889" r:id="rId22"/>
    <p:sldId id="887" r:id="rId23"/>
    <p:sldId id="863" r:id="rId24"/>
    <p:sldId id="861" r:id="rId25"/>
    <p:sldId id="893" r:id="rId26"/>
    <p:sldId id="865" r:id="rId27"/>
    <p:sldId id="866" r:id="rId28"/>
    <p:sldId id="867" r:id="rId29"/>
    <p:sldId id="868" r:id="rId30"/>
    <p:sldId id="709" r:id="rId31"/>
    <p:sldId id="870" r:id="rId32"/>
    <p:sldId id="917" r:id="rId33"/>
    <p:sldId id="916" r:id="rId34"/>
    <p:sldId id="915" r:id="rId35"/>
    <p:sldId id="914" r:id="rId36"/>
    <p:sldId id="913" r:id="rId37"/>
    <p:sldId id="912" r:id="rId38"/>
    <p:sldId id="911" r:id="rId39"/>
    <p:sldId id="910" r:id="rId40"/>
    <p:sldId id="909" r:id="rId41"/>
    <p:sldId id="908" r:id="rId42"/>
    <p:sldId id="423" r:id="rId43"/>
    <p:sldId id="901" r:id="rId44"/>
    <p:sldId id="907" r:id="rId45"/>
    <p:sldId id="906" r:id="rId46"/>
    <p:sldId id="905" r:id="rId47"/>
    <p:sldId id="904" r:id="rId48"/>
    <p:sldId id="918" r:id="rId49"/>
    <p:sldId id="903" r:id="rId50"/>
    <p:sldId id="919" r:id="rId51"/>
    <p:sldId id="902" r:id="rId52"/>
    <p:sldId id="900" r:id="rId53"/>
    <p:sldId id="899" r:id="rId54"/>
    <p:sldId id="920" r:id="rId55"/>
    <p:sldId id="898" r:id="rId56"/>
    <p:sldId id="897" r:id="rId57"/>
    <p:sldId id="896" r:id="rId58"/>
    <p:sldId id="354" r:id="rId59"/>
    <p:sldId id="355" r:id="rId60"/>
    <p:sldId id="349" r:id="rId61"/>
    <p:sldId id="260" r:id="rId62"/>
    <p:sldId id="835" r:id="rId63"/>
    <p:sldId id="860" r:id="rId64"/>
    <p:sldId id="859" r:id="rId65"/>
    <p:sldId id="858" r:id="rId66"/>
    <p:sldId id="857" r:id="rId67"/>
    <p:sldId id="856" r:id="rId68"/>
    <p:sldId id="855" r:id="rId69"/>
    <p:sldId id="854" r:id="rId70"/>
    <p:sldId id="853" r:id="rId71"/>
    <p:sldId id="796" r:id="rId72"/>
    <p:sldId id="332" r:id="rId73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CC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21A478-F278-494D-9B69-CAF06A24B8EC}" v="49" dt="2022-02-11T09:06:11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4660"/>
  </p:normalViewPr>
  <p:slideViewPr>
    <p:cSldViewPr snapToGrid="0">
      <p:cViewPr varScale="1">
        <p:scale>
          <a:sx n="41" d="100"/>
          <a:sy n="41" d="100"/>
        </p:scale>
        <p:origin x="2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矢野 義紀" userId="2e9862dcf282db62" providerId="LiveId" clId="{C921A478-F278-494D-9B69-CAF06A24B8EC}"/>
    <pc:docChg chg="custSel addSld delSld modSld modNotesMaster">
      <pc:chgData name="矢野 義紀" userId="2e9862dcf282db62" providerId="LiveId" clId="{C921A478-F278-494D-9B69-CAF06A24B8EC}" dt="2022-02-22T13:57:39.906" v="392" actId="2890"/>
      <pc:docMkLst>
        <pc:docMk/>
      </pc:docMkLst>
      <pc:sldChg chg="modSp mod">
        <pc:chgData name="矢野 義紀" userId="2e9862dcf282db62" providerId="LiveId" clId="{C921A478-F278-494D-9B69-CAF06A24B8EC}" dt="2022-02-11T08:35:18.805" v="224" actId="1076"/>
        <pc:sldMkLst>
          <pc:docMk/>
          <pc:sldMk cId="1559526800" sldId="349"/>
        </pc:sldMkLst>
        <pc:picChg chg="mod">
          <ac:chgData name="矢野 義紀" userId="2e9862dcf282db62" providerId="LiveId" clId="{C921A478-F278-494D-9B69-CAF06A24B8EC}" dt="2022-02-11T08:35:18.805" v="224" actId="1076"/>
          <ac:picMkLst>
            <pc:docMk/>
            <pc:sldMk cId="1559526800" sldId="349"/>
            <ac:picMk id="3" creationId="{7AA6B4B7-B13A-48EE-99FA-ACD7BEBACDD9}"/>
          </ac:picMkLst>
        </pc:picChg>
      </pc:sldChg>
      <pc:sldChg chg="addSp delSp modSp mod">
        <pc:chgData name="矢野 義紀" userId="2e9862dcf282db62" providerId="LiveId" clId="{C921A478-F278-494D-9B69-CAF06A24B8EC}" dt="2022-02-11T08:28:05.554" v="155" actId="21"/>
        <pc:sldMkLst>
          <pc:docMk/>
          <pc:sldMk cId="4029353115" sldId="354"/>
        </pc:sldMkLst>
        <pc:picChg chg="add del mod">
          <ac:chgData name="矢野 義紀" userId="2e9862dcf282db62" providerId="LiveId" clId="{C921A478-F278-494D-9B69-CAF06A24B8EC}" dt="2022-02-11T08:28:05.554" v="155" actId="21"/>
          <ac:picMkLst>
            <pc:docMk/>
            <pc:sldMk cId="4029353115" sldId="354"/>
            <ac:picMk id="5" creationId="{A91F7C9C-0797-4B5C-B900-13F42DE342FB}"/>
          </ac:picMkLst>
        </pc:picChg>
      </pc:sldChg>
      <pc:sldChg chg="addSp delSp modSp mod">
        <pc:chgData name="矢野 義紀" userId="2e9862dcf282db62" providerId="LiveId" clId="{C921A478-F278-494D-9B69-CAF06A24B8EC}" dt="2022-02-11T08:35:11.410" v="223" actId="1076"/>
        <pc:sldMkLst>
          <pc:docMk/>
          <pc:sldMk cId="826528310" sldId="355"/>
        </pc:sldMkLst>
        <pc:spChg chg="mod">
          <ac:chgData name="矢野 義紀" userId="2e9862dcf282db62" providerId="LiveId" clId="{C921A478-F278-494D-9B69-CAF06A24B8EC}" dt="2022-02-11T08:35:09.161" v="222" actId="1076"/>
          <ac:spMkLst>
            <pc:docMk/>
            <pc:sldMk cId="826528310" sldId="355"/>
            <ac:spMk id="6" creationId="{2B9B56FA-6811-427C-A610-82F0775BC85D}"/>
          </ac:spMkLst>
        </pc:spChg>
        <pc:spChg chg="mod">
          <ac:chgData name="矢野 義紀" userId="2e9862dcf282db62" providerId="LiveId" clId="{C921A478-F278-494D-9B69-CAF06A24B8EC}" dt="2022-02-11T08:34:13.461" v="211" actId="1076"/>
          <ac:spMkLst>
            <pc:docMk/>
            <pc:sldMk cId="826528310" sldId="355"/>
            <ac:spMk id="8" creationId="{D5E5B7D3-EC15-49D6-995B-0ABCF79FA581}"/>
          </ac:spMkLst>
        </pc:spChg>
        <pc:spChg chg="mod">
          <ac:chgData name="矢野 義紀" userId="2e9862dcf282db62" providerId="LiveId" clId="{C921A478-F278-494D-9B69-CAF06A24B8EC}" dt="2022-02-11T08:34:24.532" v="213" actId="1076"/>
          <ac:spMkLst>
            <pc:docMk/>
            <pc:sldMk cId="826528310" sldId="355"/>
            <ac:spMk id="9" creationId="{41C96BE0-C2A7-4881-8FBA-9EBD3F2C0538}"/>
          </ac:spMkLst>
        </pc:spChg>
        <pc:spChg chg="mod">
          <ac:chgData name="矢野 義紀" userId="2e9862dcf282db62" providerId="LiveId" clId="{C921A478-F278-494D-9B69-CAF06A24B8EC}" dt="2022-02-11T08:31:32.109" v="173" actId="1076"/>
          <ac:spMkLst>
            <pc:docMk/>
            <pc:sldMk cId="826528310" sldId="355"/>
            <ac:spMk id="17" creationId="{BFC9BC3F-27BA-4A28-8193-204AB33CEDC7}"/>
          </ac:spMkLst>
        </pc:spChg>
        <pc:spChg chg="mod">
          <ac:chgData name="矢野 義紀" userId="2e9862dcf282db62" providerId="LiveId" clId="{C921A478-F278-494D-9B69-CAF06A24B8EC}" dt="2022-02-11T08:31:37.280" v="175" actId="1076"/>
          <ac:spMkLst>
            <pc:docMk/>
            <pc:sldMk cId="826528310" sldId="355"/>
            <ac:spMk id="18" creationId="{ED5B6204-06F8-4C7D-B1CC-00B1F170F1FB}"/>
          </ac:spMkLst>
        </pc:spChg>
        <pc:spChg chg="mod">
          <ac:chgData name="矢野 義紀" userId="2e9862dcf282db62" providerId="LiveId" clId="{C921A478-F278-494D-9B69-CAF06A24B8EC}" dt="2022-02-11T08:33:04.007" v="195" actId="1076"/>
          <ac:spMkLst>
            <pc:docMk/>
            <pc:sldMk cId="826528310" sldId="355"/>
            <ac:spMk id="20" creationId="{09BAFC55-759D-4541-B49F-1A218882C471}"/>
          </ac:spMkLst>
        </pc:spChg>
        <pc:spChg chg="mod">
          <ac:chgData name="矢野 義紀" userId="2e9862dcf282db62" providerId="LiveId" clId="{C921A478-F278-494D-9B69-CAF06A24B8EC}" dt="2022-02-11T08:32:16.435" v="189" actId="1076"/>
          <ac:spMkLst>
            <pc:docMk/>
            <pc:sldMk cId="826528310" sldId="355"/>
            <ac:spMk id="21" creationId="{286F987B-C02D-4176-AAB0-A35CC8BDC598}"/>
          </ac:spMkLst>
        </pc:spChg>
        <pc:spChg chg="mod">
          <ac:chgData name="矢野 義紀" userId="2e9862dcf282db62" providerId="LiveId" clId="{C921A478-F278-494D-9B69-CAF06A24B8EC}" dt="2022-02-11T08:34:04.086" v="209" actId="1076"/>
          <ac:spMkLst>
            <pc:docMk/>
            <pc:sldMk cId="826528310" sldId="355"/>
            <ac:spMk id="23" creationId="{443C2194-656B-4542-9BC6-48457C0CBD48}"/>
          </ac:spMkLst>
        </pc:spChg>
        <pc:spChg chg="mod">
          <ac:chgData name="矢野 義紀" userId="2e9862dcf282db62" providerId="LiveId" clId="{C921A478-F278-494D-9B69-CAF06A24B8EC}" dt="2022-02-11T08:32:44.154" v="193" actId="1076"/>
          <ac:spMkLst>
            <pc:docMk/>
            <pc:sldMk cId="826528310" sldId="355"/>
            <ac:spMk id="26" creationId="{2EF8A94C-BE14-4EA2-B646-7C96D7822683}"/>
          </ac:spMkLst>
        </pc:spChg>
        <pc:spChg chg="mod">
          <ac:chgData name="矢野 義紀" userId="2e9862dcf282db62" providerId="LiveId" clId="{C921A478-F278-494D-9B69-CAF06A24B8EC}" dt="2022-02-11T08:31:07.827" v="169" actId="1076"/>
          <ac:spMkLst>
            <pc:docMk/>
            <pc:sldMk cId="826528310" sldId="355"/>
            <ac:spMk id="27" creationId="{2A8A6917-30B6-4E11-A5F0-1498D6EB3A18}"/>
          </ac:spMkLst>
        </pc:spChg>
        <pc:spChg chg="mod">
          <ac:chgData name="矢野 義紀" userId="2e9862dcf282db62" providerId="LiveId" clId="{C921A478-F278-494D-9B69-CAF06A24B8EC}" dt="2022-02-11T08:32:49.617" v="194" actId="1076"/>
          <ac:spMkLst>
            <pc:docMk/>
            <pc:sldMk cId="826528310" sldId="355"/>
            <ac:spMk id="28" creationId="{70F20F51-0181-433C-851D-F01FEB194827}"/>
          </ac:spMkLst>
        </pc:spChg>
        <pc:spChg chg="mod">
          <ac:chgData name="矢野 義紀" userId="2e9862dcf282db62" providerId="LiveId" clId="{C921A478-F278-494D-9B69-CAF06A24B8EC}" dt="2022-02-11T08:31:40.435" v="176" actId="1076"/>
          <ac:spMkLst>
            <pc:docMk/>
            <pc:sldMk cId="826528310" sldId="355"/>
            <ac:spMk id="29" creationId="{8C5834BD-4A87-4374-BB82-CC9CE05934FD}"/>
          </ac:spMkLst>
        </pc:spChg>
        <pc:picChg chg="mod">
          <ac:chgData name="矢野 義紀" userId="2e9862dcf282db62" providerId="LiveId" clId="{C921A478-F278-494D-9B69-CAF06A24B8EC}" dt="2022-02-11T08:31:47.098" v="179" actId="1076"/>
          <ac:picMkLst>
            <pc:docMk/>
            <pc:sldMk cId="826528310" sldId="355"/>
            <ac:picMk id="2" creationId="{548CEF52-B9F0-4D7E-9596-67FAF0106DC6}"/>
          </ac:picMkLst>
        </pc:picChg>
        <pc:picChg chg="mod">
          <ac:chgData name="矢野 義紀" userId="2e9862dcf282db62" providerId="LiveId" clId="{C921A478-F278-494D-9B69-CAF06A24B8EC}" dt="2022-02-11T08:33:15.672" v="200" actId="1076"/>
          <ac:picMkLst>
            <pc:docMk/>
            <pc:sldMk cId="826528310" sldId="355"/>
            <ac:picMk id="3" creationId="{FC742EC6-1932-49AD-88DD-4F7C18F4B06B}"/>
          </ac:picMkLst>
        </pc:picChg>
        <pc:picChg chg="mod">
          <ac:chgData name="矢野 義紀" userId="2e9862dcf282db62" providerId="LiveId" clId="{C921A478-F278-494D-9B69-CAF06A24B8EC}" dt="2022-02-11T08:32:01.411" v="185" actId="1076"/>
          <ac:picMkLst>
            <pc:docMk/>
            <pc:sldMk cId="826528310" sldId="355"/>
            <ac:picMk id="4" creationId="{521E3D13-6099-44CA-BF84-D85A21E98D5F}"/>
          </ac:picMkLst>
        </pc:picChg>
        <pc:picChg chg="mod">
          <ac:chgData name="矢野 義紀" userId="2e9862dcf282db62" providerId="LiveId" clId="{C921A478-F278-494D-9B69-CAF06A24B8EC}" dt="2022-02-11T08:33:28.854" v="205" actId="1076"/>
          <ac:picMkLst>
            <pc:docMk/>
            <pc:sldMk cId="826528310" sldId="355"/>
            <ac:picMk id="5" creationId="{2558ACB5-6B11-49E0-9818-13B3EC380532}"/>
          </ac:picMkLst>
        </pc:picChg>
        <pc:picChg chg="mod">
          <ac:chgData name="矢野 義紀" userId="2e9862dcf282db62" providerId="LiveId" clId="{C921A478-F278-494D-9B69-CAF06A24B8EC}" dt="2022-02-11T08:33:08.818" v="197" actId="1076"/>
          <ac:picMkLst>
            <pc:docMk/>
            <pc:sldMk cId="826528310" sldId="355"/>
            <ac:picMk id="7" creationId="{1B918EBA-4D8B-4B3C-8B51-27D369A1A8C0}"/>
          </ac:picMkLst>
        </pc:picChg>
        <pc:picChg chg="mod">
          <ac:chgData name="矢野 義紀" userId="2e9862dcf282db62" providerId="LiveId" clId="{C921A478-F278-494D-9B69-CAF06A24B8EC}" dt="2022-02-11T08:33:13.182" v="199" actId="1076"/>
          <ac:picMkLst>
            <pc:docMk/>
            <pc:sldMk cId="826528310" sldId="355"/>
            <ac:picMk id="10" creationId="{34CB7DD4-554A-4A51-9E35-D9B4D6652B8C}"/>
          </ac:picMkLst>
        </pc:picChg>
        <pc:picChg chg="mod">
          <ac:chgData name="矢野 義紀" userId="2e9862dcf282db62" providerId="LiveId" clId="{C921A478-F278-494D-9B69-CAF06A24B8EC}" dt="2022-02-11T08:33:22.020" v="202" actId="1076"/>
          <ac:picMkLst>
            <pc:docMk/>
            <pc:sldMk cId="826528310" sldId="355"/>
            <ac:picMk id="11" creationId="{1808EF0D-B0EE-4CCA-8547-4D8251FFCE90}"/>
          </ac:picMkLst>
        </pc:picChg>
        <pc:picChg chg="mod">
          <ac:chgData name="矢野 義紀" userId="2e9862dcf282db62" providerId="LiveId" clId="{C921A478-F278-494D-9B69-CAF06A24B8EC}" dt="2022-02-11T08:34:37.828" v="218" actId="1076"/>
          <ac:picMkLst>
            <pc:docMk/>
            <pc:sldMk cId="826528310" sldId="355"/>
            <ac:picMk id="12" creationId="{8A2E3281-E360-481F-B970-5B34C3D02AB6}"/>
          </ac:picMkLst>
        </pc:picChg>
        <pc:picChg chg="mod">
          <ac:chgData name="矢野 義紀" userId="2e9862dcf282db62" providerId="LiveId" clId="{C921A478-F278-494D-9B69-CAF06A24B8EC}" dt="2022-02-11T08:33:27.042" v="204" actId="1076"/>
          <ac:picMkLst>
            <pc:docMk/>
            <pc:sldMk cId="826528310" sldId="355"/>
            <ac:picMk id="13" creationId="{5B5FB853-D84C-4180-B3DB-5867D08A1011}"/>
          </ac:picMkLst>
        </pc:picChg>
        <pc:picChg chg="mod">
          <ac:chgData name="矢野 義紀" userId="2e9862dcf282db62" providerId="LiveId" clId="{C921A478-F278-494D-9B69-CAF06A24B8EC}" dt="2022-02-11T08:34:32.855" v="216" actId="1076"/>
          <ac:picMkLst>
            <pc:docMk/>
            <pc:sldMk cId="826528310" sldId="355"/>
            <ac:picMk id="14" creationId="{B5422C97-7315-4E65-A7B3-F08D80405B93}"/>
          </ac:picMkLst>
        </pc:picChg>
        <pc:picChg chg="mod">
          <ac:chgData name="矢野 義紀" userId="2e9862dcf282db62" providerId="LiveId" clId="{C921A478-F278-494D-9B69-CAF06A24B8EC}" dt="2022-02-11T08:34:42.131" v="220" actId="1076"/>
          <ac:picMkLst>
            <pc:docMk/>
            <pc:sldMk cId="826528310" sldId="355"/>
            <ac:picMk id="15" creationId="{E282B0B1-4643-4F90-802E-AF13607E6CE5}"/>
          </ac:picMkLst>
        </pc:picChg>
        <pc:picChg chg="add del mod">
          <ac:chgData name="矢野 義紀" userId="2e9862dcf282db62" providerId="LiveId" clId="{C921A478-F278-494D-9B69-CAF06A24B8EC}" dt="2022-02-11T08:29:15.726" v="161"/>
          <ac:picMkLst>
            <pc:docMk/>
            <pc:sldMk cId="826528310" sldId="355"/>
            <ac:picMk id="1026" creationId="{01DDC85E-0EFD-4D6A-8BE7-859F6DD33117}"/>
          </ac:picMkLst>
        </pc:picChg>
        <pc:picChg chg="add mod">
          <ac:chgData name="矢野 義紀" userId="2e9862dcf282db62" providerId="LiveId" clId="{C921A478-F278-494D-9B69-CAF06A24B8EC}" dt="2022-02-11T08:35:11.410" v="223" actId="1076"/>
          <ac:picMkLst>
            <pc:docMk/>
            <pc:sldMk cId="826528310" sldId="355"/>
            <ac:picMk id="1028" creationId="{178B3604-0DEC-4153-8A90-F264E7913EF9}"/>
          </ac:picMkLst>
        </pc:picChg>
      </pc:sldChg>
      <pc:sldChg chg="modSp mod">
        <pc:chgData name="矢野 義紀" userId="2e9862dcf282db62" providerId="LiveId" clId="{C921A478-F278-494D-9B69-CAF06A24B8EC}" dt="2022-02-11T08:38:17.134" v="250" actId="1076"/>
        <pc:sldMkLst>
          <pc:docMk/>
          <pc:sldMk cId="797790614" sldId="796"/>
        </pc:sldMkLst>
        <pc:spChg chg="mod">
          <ac:chgData name="矢野 義紀" userId="2e9862dcf282db62" providerId="LiveId" clId="{C921A478-F278-494D-9B69-CAF06A24B8EC}" dt="2022-02-11T08:38:13.459" v="249" actId="20577"/>
          <ac:spMkLst>
            <pc:docMk/>
            <pc:sldMk cId="797790614" sldId="796"/>
            <ac:spMk id="2" creationId="{E5A7A188-CC6E-411A-AEC7-F9B4828A1D2C}"/>
          </ac:spMkLst>
        </pc:spChg>
        <pc:picChg chg="mod">
          <ac:chgData name="矢野 義紀" userId="2e9862dcf282db62" providerId="LiveId" clId="{C921A478-F278-494D-9B69-CAF06A24B8EC}" dt="2022-02-11T08:38:17.134" v="250" actId="1076"/>
          <ac:picMkLst>
            <pc:docMk/>
            <pc:sldMk cId="797790614" sldId="796"/>
            <ac:picMk id="3" creationId="{9D592805-54A9-4D8D-B9AD-5B815AA68376}"/>
          </ac:picMkLst>
        </pc:picChg>
      </pc:sldChg>
      <pc:sldChg chg="modSp mod">
        <pc:chgData name="矢野 義紀" userId="2e9862dcf282db62" providerId="LiveId" clId="{C921A478-F278-494D-9B69-CAF06A24B8EC}" dt="2022-02-11T08:35:31.494" v="225" actId="1076"/>
        <pc:sldMkLst>
          <pc:docMk/>
          <pc:sldMk cId="724194568" sldId="835"/>
        </pc:sldMkLst>
        <pc:picChg chg="mod">
          <ac:chgData name="矢野 義紀" userId="2e9862dcf282db62" providerId="LiveId" clId="{C921A478-F278-494D-9B69-CAF06A24B8EC}" dt="2022-02-11T08:35:31.494" v="225" actId="1076"/>
          <ac:picMkLst>
            <pc:docMk/>
            <pc:sldMk cId="724194568" sldId="835"/>
            <ac:picMk id="3" creationId="{EC6F97B7-4781-4004-9D6F-DB75102076D6}"/>
          </ac:picMkLst>
        </pc:picChg>
      </pc:sldChg>
      <pc:sldChg chg="modSp mod">
        <pc:chgData name="矢野 義紀" userId="2e9862dcf282db62" providerId="LiveId" clId="{C921A478-F278-494D-9B69-CAF06A24B8EC}" dt="2022-02-11T08:36:25.168" v="233" actId="1076"/>
        <pc:sldMkLst>
          <pc:docMk/>
          <pc:sldMk cId="2094792944" sldId="853"/>
        </pc:sldMkLst>
        <pc:spChg chg="mod">
          <ac:chgData name="矢野 義紀" userId="2e9862dcf282db62" providerId="LiveId" clId="{C921A478-F278-494D-9B69-CAF06A24B8EC}" dt="2022-02-11T08:36:20.549" v="231" actId="255"/>
          <ac:spMkLst>
            <pc:docMk/>
            <pc:sldMk cId="2094792944" sldId="853"/>
            <ac:spMk id="2" creationId="{D5317B5A-8217-497D-9A53-1C83C047B7CB}"/>
          </ac:spMkLst>
        </pc:spChg>
        <pc:picChg chg="mod">
          <ac:chgData name="矢野 義紀" userId="2e9862dcf282db62" providerId="LiveId" clId="{C921A478-F278-494D-9B69-CAF06A24B8EC}" dt="2022-02-11T08:36:25.168" v="233" actId="1076"/>
          <ac:picMkLst>
            <pc:docMk/>
            <pc:sldMk cId="2094792944" sldId="853"/>
            <ac:picMk id="3" creationId="{AA1CB11D-D0C6-4943-B869-0ADC7653D081}"/>
          </ac:picMkLst>
        </pc:picChg>
      </pc:sldChg>
      <pc:sldChg chg="modSp mod">
        <pc:chgData name="矢野 義紀" userId="2e9862dcf282db62" providerId="LiveId" clId="{C921A478-F278-494D-9B69-CAF06A24B8EC}" dt="2022-02-11T08:36:45.528" v="236" actId="1076"/>
        <pc:sldMkLst>
          <pc:docMk/>
          <pc:sldMk cId="457553703" sldId="854"/>
        </pc:sldMkLst>
        <pc:spChg chg="mod">
          <ac:chgData name="矢野 義紀" userId="2e9862dcf282db62" providerId="LiveId" clId="{C921A478-F278-494D-9B69-CAF06A24B8EC}" dt="2022-02-11T08:36:42.215" v="235" actId="255"/>
          <ac:spMkLst>
            <pc:docMk/>
            <pc:sldMk cId="457553703" sldId="854"/>
            <ac:spMk id="2" creationId="{D5317B5A-8217-497D-9A53-1C83C047B7CB}"/>
          </ac:spMkLst>
        </pc:spChg>
        <pc:picChg chg="mod">
          <ac:chgData name="矢野 義紀" userId="2e9862dcf282db62" providerId="LiveId" clId="{C921A478-F278-494D-9B69-CAF06A24B8EC}" dt="2022-02-11T08:36:45.528" v="236" actId="1076"/>
          <ac:picMkLst>
            <pc:docMk/>
            <pc:sldMk cId="457553703" sldId="854"/>
            <ac:picMk id="3" creationId="{AC8BC460-8D60-446C-9DD0-A0387D364259}"/>
          </ac:picMkLst>
        </pc:picChg>
      </pc:sldChg>
      <pc:sldChg chg="modSp mod">
        <pc:chgData name="矢野 義紀" userId="2e9862dcf282db62" providerId="LiveId" clId="{C921A478-F278-494D-9B69-CAF06A24B8EC}" dt="2022-02-11T08:36:59.778" v="239" actId="1076"/>
        <pc:sldMkLst>
          <pc:docMk/>
          <pc:sldMk cId="1111986556" sldId="855"/>
        </pc:sldMkLst>
        <pc:spChg chg="mod">
          <ac:chgData name="矢野 義紀" userId="2e9862dcf282db62" providerId="LiveId" clId="{C921A478-F278-494D-9B69-CAF06A24B8EC}" dt="2022-02-11T08:36:54.744" v="237" actId="255"/>
          <ac:spMkLst>
            <pc:docMk/>
            <pc:sldMk cId="1111986556" sldId="855"/>
            <ac:spMk id="2" creationId="{D5317B5A-8217-497D-9A53-1C83C047B7CB}"/>
          </ac:spMkLst>
        </pc:spChg>
        <pc:picChg chg="mod">
          <ac:chgData name="矢野 義紀" userId="2e9862dcf282db62" providerId="LiveId" clId="{C921A478-F278-494D-9B69-CAF06A24B8EC}" dt="2022-02-11T08:36:59.778" v="239" actId="1076"/>
          <ac:picMkLst>
            <pc:docMk/>
            <pc:sldMk cId="1111986556" sldId="855"/>
            <ac:picMk id="3" creationId="{607AF725-D89C-4032-AC00-3DEDFC3520BE}"/>
          </ac:picMkLst>
        </pc:picChg>
      </pc:sldChg>
      <pc:sldChg chg="modSp mod">
        <pc:chgData name="矢野 義紀" userId="2e9862dcf282db62" providerId="LiveId" clId="{C921A478-F278-494D-9B69-CAF06A24B8EC}" dt="2022-02-11T08:37:14.190" v="241" actId="1076"/>
        <pc:sldMkLst>
          <pc:docMk/>
          <pc:sldMk cId="3873103776" sldId="856"/>
        </pc:sldMkLst>
        <pc:picChg chg="mod">
          <ac:chgData name="矢野 義紀" userId="2e9862dcf282db62" providerId="LiveId" clId="{C921A478-F278-494D-9B69-CAF06A24B8EC}" dt="2022-02-11T08:37:14.190" v="241" actId="1076"/>
          <ac:picMkLst>
            <pc:docMk/>
            <pc:sldMk cId="3873103776" sldId="856"/>
            <ac:picMk id="3" creationId="{DA45E97C-FAEC-4A0E-BC98-A623CA8B7371}"/>
          </ac:picMkLst>
        </pc:picChg>
      </pc:sldChg>
      <pc:sldChg chg="modSp mod">
        <pc:chgData name="矢野 義紀" userId="2e9862dcf282db62" providerId="LiveId" clId="{C921A478-F278-494D-9B69-CAF06A24B8EC}" dt="2022-02-11T08:37:17.523" v="242" actId="1076"/>
        <pc:sldMkLst>
          <pc:docMk/>
          <pc:sldMk cId="1384928946" sldId="857"/>
        </pc:sldMkLst>
        <pc:picChg chg="mod">
          <ac:chgData name="矢野 義紀" userId="2e9862dcf282db62" providerId="LiveId" clId="{C921A478-F278-494D-9B69-CAF06A24B8EC}" dt="2022-02-11T08:37:17.523" v="242" actId="1076"/>
          <ac:picMkLst>
            <pc:docMk/>
            <pc:sldMk cId="1384928946" sldId="857"/>
            <ac:picMk id="3" creationId="{0C33E6B0-C3AD-4756-B900-0C2CACA0BA94}"/>
          </ac:picMkLst>
        </pc:picChg>
      </pc:sldChg>
      <pc:sldChg chg="modSp mod">
        <pc:chgData name="矢野 義紀" userId="2e9862dcf282db62" providerId="LiveId" clId="{C921A478-F278-494D-9B69-CAF06A24B8EC}" dt="2022-02-11T08:37:25.575" v="244" actId="1076"/>
        <pc:sldMkLst>
          <pc:docMk/>
          <pc:sldMk cId="616846881" sldId="858"/>
        </pc:sldMkLst>
        <pc:picChg chg="mod">
          <ac:chgData name="矢野 義紀" userId="2e9862dcf282db62" providerId="LiveId" clId="{C921A478-F278-494D-9B69-CAF06A24B8EC}" dt="2022-02-11T08:37:25.575" v="244" actId="1076"/>
          <ac:picMkLst>
            <pc:docMk/>
            <pc:sldMk cId="616846881" sldId="858"/>
            <ac:picMk id="3" creationId="{60C74D53-D8D5-462F-9999-841E679F7C4D}"/>
          </ac:picMkLst>
        </pc:picChg>
      </pc:sldChg>
      <pc:sldChg chg="modSp mod">
        <pc:chgData name="矢野 義紀" userId="2e9862dcf282db62" providerId="LiveId" clId="{C921A478-F278-494D-9B69-CAF06A24B8EC}" dt="2022-02-11T08:37:51.481" v="247" actId="1076"/>
        <pc:sldMkLst>
          <pc:docMk/>
          <pc:sldMk cId="3077179905" sldId="859"/>
        </pc:sldMkLst>
        <pc:picChg chg="mod">
          <ac:chgData name="矢野 義紀" userId="2e9862dcf282db62" providerId="LiveId" clId="{C921A478-F278-494D-9B69-CAF06A24B8EC}" dt="2022-02-11T08:37:51.481" v="247" actId="1076"/>
          <ac:picMkLst>
            <pc:docMk/>
            <pc:sldMk cId="3077179905" sldId="859"/>
            <ac:picMk id="3" creationId="{8DB268CE-252F-46D7-BB10-EE5AAB985D48}"/>
          </ac:picMkLst>
        </pc:picChg>
      </pc:sldChg>
      <pc:sldChg chg="modSp mod">
        <pc:chgData name="矢野 義紀" userId="2e9862dcf282db62" providerId="LiveId" clId="{C921A478-F278-494D-9B69-CAF06A24B8EC}" dt="2022-02-11T08:37:56.079" v="248" actId="1076"/>
        <pc:sldMkLst>
          <pc:docMk/>
          <pc:sldMk cId="3406612860" sldId="860"/>
        </pc:sldMkLst>
        <pc:picChg chg="mod">
          <ac:chgData name="矢野 義紀" userId="2e9862dcf282db62" providerId="LiveId" clId="{C921A478-F278-494D-9B69-CAF06A24B8EC}" dt="2022-02-11T08:37:56.079" v="248" actId="1076"/>
          <ac:picMkLst>
            <pc:docMk/>
            <pc:sldMk cId="3406612860" sldId="860"/>
            <ac:picMk id="3" creationId="{101CA259-4854-4A09-9CD3-BF7A4501812A}"/>
          </ac:picMkLst>
        </pc:picChg>
      </pc:sldChg>
      <pc:sldChg chg="del">
        <pc:chgData name="矢野 義紀" userId="2e9862dcf282db62" providerId="LiveId" clId="{C921A478-F278-494D-9B69-CAF06A24B8EC}" dt="2022-02-11T09:06:23.595" v="388" actId="2696"/>
        <pc:sldMkLst>
          <pc:docMk/>
          <pc:sldMk cId="3845255225" sldId="869"/>
        </pc:sldMkLst>
      </pc:sldChg>
      <pc:sldChg chg="addSp delSp modSp mod">
        <pc:chgData name="矢野 義紀" userId="2e9862dcf282db62" providerId="LiveId" clId="{C921A478-F278-494D-9B69-CAF06A24B8EC}" dt="2022-02-11T09:06:55.878" v="389" actId="20577"/>
        <pc:sldMkLst>
          <pc:docMk/>
          <pc:sldMk cId="263351005" sldId="870"/>
        </pc:sldMkLst>
        <pc:spChg chg="del mod">
          <ac:chgData name="矢野 義紀" userId="2e9862dcf282db62" providerId="LiveId" clId="{C921A478-F278-494D-9B69-CAF06A24B8EC}" dt="2022-02-11T09:01:10.754" v="335"/>
          <ac:spMkLst>
            <pc:docMk/>
            <pc:sldMk cId="263351005" sldId="870"/>
            <ac:spMk id="2" creationId="{A4BE2FD7-D114-42A6-AE13-4E00B8128692}"/>
          </ac:spMkLst>
        </pc:spChg>
        <pc:spChg chg="del mod">
          <ac:chgData name="矢野 義紀" userId="2e9862dcf282db62" providerId="LiveId" clId="{C921A478-F278-494D-9B69-CAF06A24B8EC}" dt="2022-02-11T09:00:51.631" v="330"/>
          <ac:spMkLst>
            <pc:docMk/>
            <pc:sldMk cId="263351005" sldId="870"/>
            <ac:spMk id="3" creationId="{A92450EC-DBA3-457C-AA59-04D1369B72AA}"/>
          </ac:spMkLst>
        </pc:spChg>
        <pc:spChg chg="del mod">
          <ac:chgData name="矢野 義紀" userId="2e9862dcf282db62" providerId="LiveId" clId="{C921A478-F278-494D-9B69-CAF06A24B8EC}" dt="2022-02-11T09:00:41.715" v="325"/>
          <ac:spMkLst>
            <pc:docMk/>
            <pc:sldMk cId="263351005" sldId="870"/>
            <ac:spMk id="4" creationId="{B1B0BAA7-4160-48C3-8951-0120AA9DC1A8}"/>
          </ac:spMkLst>
        </pc:spChg>
        <pc:spChg chg="del mod">
          <ac:chgData name="矢野 義紀" userId="2e9862dcf282db62" providerId="LiveId" clId="{C921A478-F278-494D-9B69-CAF06A24B8EC}" dt="2022-02-11T09:00:17.535" v="320"/>
          <ac:spMkLst>
            <pc:docMk/>
            <pc:sldMk cId="263351005" sldId="870"/>
            <ac:spMk id="5" creationId="{59D543A6-7939-4493-BD8C-E59A2B2829C6}"/>
          </ac:spMkLst>
        </pc:spChg>
        <pc:spChg chg="mod">
          <ac:chgData name="矢野 義紀" userId="2e9862dcf282db62" providerId="LiveId" clId="{C921A478-F278-494D-9B69-CAF06A24B8EC}" dt="2022-02-11T08:58:16.139" v="299" actId="1076"/>
          <ac:spMkLst>
            <pc:docMk/>
            <pc:sldMk cId="263351005" sldId="870"/>
            <ac:spMk id="6" creationId="{FFF25C54-FCC9-4090-A459-C722EF1167D1}"/>
          </ac:spMkLst>
        </pc:spChg>
        <pc:spChg chg="mod">
          <ac:chgData name="矢野 義紀" userId="2e9862dcf282db62" providerId="LiveId" clId="{C921A478-F278-494D-9B69-CAF06A24B8EC}" dt="2022-02-11T08:58:38.981" v="302" actId="1076"/>
          <ac:spMkLst>
            <pc:docMk/>
            <pc:sldMk cId="263351005" sldId="870"/>
            <ac:spMk id="7" creationId="{D2745718-65F9-492C-B2B6-FCF3A973C1A8}"/>
          </ac:spMkLst>
        </pc:spChg>
        <pc:spChg chg="mod">
          <ac:chgData name="矢野 義紀" userId="2e9862dcf282db62" providerId="LiveId" clId="{C921A478-F278-494D-9B69-CAF06A24B8EC}" dt="2022-02-11T08:58:47.565" v="303" actId="1076"/>
          <ac:spMkLst>
            <pc:docMk/>
            <pc:sldMk cId="263351005" sldId="870"/>
            <ac:spMk id="8" creationId="{A9918191-B481-44DC-9F50-9DDBF445E0DA}"/>
          </ac:spMkLst>
        </pc:spChg>
        <pc:spChg chg="mod">
          <ac:chgData name="矢野 義紀" userId="2e9862dcf282db62" providerId="LiveId" clId="{C921A478-F278-494D-9B69-CAF06A24B8EC}" dt="2022-02-11T08:58:59.084" v="305" actId="1076"/>
          <ac:spMkLst>
            <pc:docMk/>
            <pc:sldMk cId="263351005" sldId="870"/>
            <ac:spMk id="9" creationId="{E260C64C-8A2D-4A96-85DA-0B8792A6BC09}"/>
          </ac:spMkLst>
        </pc:spChg>
        <pc:spChg chg="mod">
          <ac:chgData name="矢野 義紀" userId="2e9862dcf282db62" providerId="LiveId" clId="{C921A478-F278-494D-9B69-CAF06A24B8EC}" dt="2022-02-11T09:06:55.878" v="389" actId="20577"/>
          <ac:spMkLst>
            <pc:docMk/>
            <pc:sldMk cId="263351005" sldId="870"/>
            <ac:spMk id="10" creationId="{9D34F81D-597C-485E-A34A-36CA4638720C}"/>
          </ac:spMkLst>
        </pc:spChg>
        <pc:spChg chg="mod">
          <ac:chgData name="矢野 義紀" userId="2e9862dcf282db62" providerId="LiveId" clId="{C921A478-F278-494D-9B69-CAF06A24B8EC}" dt="2022-02-11T09:03:24.846" v="355" actId="20577"/>
          <ac:spMkLst>
            <pc:docMk/>
            <pc:sldMk cId="263351005" sldId="870"/>
            <ac:spMk id="11" creationId="{1699206E-8D83-4827-9996-F2EEB55A95F5}"/>
          </ac:spMkLst>
        </pc:spChg>
        <pc:spChg chg="mod">
          <ac:chgData name="矢野 義紀" userId="2e9862dcf282db62" providerId="LiveId" clId="{C921A478-F278-494D-9B69-CAF06A24B8EC}" dt="2022-02-11T09:01:34.044" v="341" actId="20577"/>
          <ac:spMkLst>
            <pc:docMk/>
            <pc:sldMk cId="263351005" sldId="870"/>
            <ac:spMk id="12" creationId="{DF38BC0D-80BA-4C36-990C-7B3C889D7835}"/>
          </ac:spMkLst>
        </pc:spChg>
        <pc:spChg chg="mod">
          <ac:chgData name="矢野 義紀" userId="2e9862dcf282db62" providerId="LiveId" clId="{C921A478-F278-494D-9B69-CAF06A24B8EC}" dt="2022-02-11T09:01:22.531" v="338" actId="20577"/>
          <ac:spMkLst>
            <pc:docMk/>
            <pc:sldMk cId="263351005" sldId="870"/>
            <ac:spMk id="13" creationId="{7CAA8159-7BC7-4F31-9441-93FE1F2F759F}"/>
          </ac:spMkLst>
        </pc:spChg>
        <pc:spChg chg="mod">
          <ac:chgData name="矢野 義紀" userId="2e9862dcf282db62" providerId="LiveId" clId="{C921A478-F278-494D-9B69-CAF06A24B8EC}" dt="2022-02-11T08:58:10.711" v="298" actId="1076"/>
          <ac:spMkLst>
            <pc:docMk/>
            <pc:sldMk cId="263351005" sldId="870"/>
            <ac:spMk id="14" creationId="{8D4A1C2E-AF58-4B88-97A7-0D3D1CD91118}"/>
          </ac:spMkLst>
        </pc:spChg>
        <pc:spChg chg="mod">
          <ac:chgData name="矢野 義紀" userId="2e9862dcf282db62" providerId="LiveId" clId="{C921A478-F278-494D-9B69-CAF06A24B8EC}" dt="2022-02-11T08:58:00.260" v="296" actId="1076"/>
          <ac:spMkLst>
            <pc:docMk/>
            <pc:sldMk cId="263351005" sldId="870"/>
            <ac:spMk id="15" creationId="{2A53E83C-6601-4BD9-927E-B5E9C4624B9E}"/>
          </ac:spMkLst>
        </pc:spChg>
        <pc:picChg chg="add del mod">
          <ac:chgData name="矢野 義紀" userId="2e9862dcf282db62" providerId="LiveId" clId="{C921A478-F278-494D-9B69-CAF06A24B8EC}" dt="2022-02-11T09:03:54.074" v="361" actId="21"/>
          <ac:picMkLst>
            <pc:docMk/>
            <pc:sldMk cId="263351005" sldId="870"/>
            <ac:picMk id="16" creationId="{9F6B256C-40BE-40B7-BCC3-C4BF2EF7F7D6}"/>
          </ac:picMkLst>
        </pc:picChg>
        <pc:picChg chg="add del mod">
          <ac:chgData name="矢野 義紀" userId="2e9862dcf282db62" providerId="LiveId" clId="{C921A478-F278-494D-9B69-CAF06A24B8EC}" dt="2022-02-11T09:03:56.324" v="362" actId="21"/>
          <ac:picMkLst>
            <pc:docMk/>
            <pc:sldMk cId="263351005" sldId="870"/>
            <ac:picMk id="17" creationId="{B5D91729-BF3B-4F52-BD35-F306EB452920}"/>
          </ac:picMkLst>
        </pc:picChg>
        <pc:picChg chg="add del mod">
          <ac:chgData name="矢野 義紀" userId="2e9862dcf282db62" providerId="LiveId" clId="{C921A478-F278-494D-9B69-CAF06A24B8EC}" dt="2022-02-11T09:04:10.629" v="366" actId="21"/>
          <ac:picMkLst>
            <pc:docMk/>
            <pc:sldMk cId="263351005" sldId="870"/>
            <ac:picMk id="18" creationId="{8F4D4047-90C1-459F-B455-198F4C077252}"/>
          </ac:picMkLst>
        </pc:picChg>
        <pc:picChg chg="add del mod">
          <ac:chgData name="矢野 義紀" userId="2e9862dcf282db62" providerId="LiveId" clId="{C921A478-F278-494D-9B69-CAF06A24B8EC}" dt="2022-02-11T09:03:59.020" v="363" actId="21"/>
          <ac:picMkLst>
            <pc:docMk/>
            <pc:sldMk cId="263351005" sldId="870"/>
            <ac:picMk id="19" creationId="{A6ACE5A7-EC2B-46A0-95FC-792AA40D18B4}"/>
          </ac:picMkLst>
        </pc:picChg>
        <pc:picChg chg="add del mod">
          <ac:chgData name="矢野 義紀" userId="2e9862dcf282db62" providerId="LiveId" clId="{C921A478-F278-494D-9B69-CAF06A24B8EC}" dt="2022-02-11T09:04:02.587" v="364" actId="21"/>
          <ac:picMkLst>
            <pc:docMk/>
            <pc:sldMk cId="263351005" sldId="870"/>
            <ac:picMk id="20" creationId="{3D70BA73-1BE5-43D1-B9C6-998651AAD3F7}"/>
          </ac:picMkLst>
        </pc:picChg>
        <pc:picChg chg="add del mod">
          <ac:chgData name="矢野 義紀" userId="2e9862dcf282db62" providerId="LiveId" clId="{C921A478-F278-494D-9B69-CAF06A24B8EC}" dt="2022-02-11T09:04:08.017" v="365" actId="21"/>
          <ac:picMkLst>
            <pc:docMk/>
            <pc:sldMk cId="263351005" sldId="870"/>
            <ac:picMk id="21" creationId="{D4FB00A1-181F-43B8-84AD-CD48D74C6046}"/>
          </ac:picMkLst>
        </pc:picChg>
        <pc:picChg chg="add del mod">
          <ac:chgData name="矢野 義紀" userId="2e9862dcf282db62" providerId="LiveId" clId="{C921A478-F278-494D-9B69-CAF06A24B8EC}" dt="2022-02-11T09:04:56.907" v="370" actId="21"/>
          <ac:picMkLst>
            <pc:docMk/>
            <pc:sldMk cId="263351005" sldId="870"/>
            <ac:picMk id="22" creationId="{A30D9ADC-9934-4FE6-9E52-61DECEEABF0C}"/>
          </ac:picMkLst>
        </pc:picChg>
        <pc:picChg chg="add del mod">
          <ac:chgData name="矢野 義紀" userId="2e9862dcf282db62" providerId="LiveId" clId="{C921A478-F278-494D-9B69-CAF06A24B8EC}" dt="2022-02-11T09:04:58.848" v="371" actId="21"/>
          <ac:picMkLst>
            <pc:docMk/>
            <pc:sldMk cId="263351005" sldId="870"/>
            <ac:picMk id="23" creationId="{864E2341-3742-4FCE-BE87-85F20AB8543E}"/>
          </ac:picMkLst>
        </pc:picChg>
        <pc:picChg chg="add del mod">
          <ac:chgData name="矢野 義紀" userId="2e9862dcf282db62" providerId="LiveId" clId="{C921A478-F278-494D-9B69-CAF06A24B8EC}" dt="2022-02-11T09:06:11.822" v="386" actId="21"/>
          <ac:picMkLst>
            <pc:docMk/>
            <pc:sldMk cId="263351005" sldId="870"/>
            <ac:picMk id="24" creationId="{74BFB1A6-B873-400F-B692-9D527839F525}"/>
          </ac:picMkLst>
        </pc:picChg>
        <pc:picChg chg="add del mod">
          <ac:chgData name="矢野 義紀" userId="2e9862dcf282db62" providerId="LiveId" clId="{C921A478-F278-494D-9B69-CAF06A24B8EC}" dt="2022-02-11T09:06:00.563" v="383" actId="21"/>
          <ac:picMkLst>
            <pc:docMk/>
            <pc:sldMk cId="263351005" sldId="870"/>
            <ac:picMk id="25" creationId="{A8F529BB-5696-4635-B3DD-77E430A32835}"/>
          </ac:picMkLst>
        </pc:picChg>
        <pc:picChg chg="add del mod">
          <ac:chgData name="矢野 義紀" userId="2e9862dcf282db62" providerId="LiveId" clId="{C921A478-F278-494D-9B69-CAF06A24B8EC}" dt="2022-02-11T09:06:04.062" v="385" actId="21"/>
          <ac:picMkLst>
            <pc:docMk/>
            <pc:sldMk cId="263351005" sldId="870"/>
            <ac:picMk id="26" creationId="{94B9EE3B-0AB4-4C07-AB11-776EFD805C58}"/>
          </ac:picMkLst>
        </pc:picChg>
        <pc:picChg chg="add del mod">
          <ac:chgData name="矢野 義紀" userId="2e9862dcf282db62" providerId="LiveId" clId="{C921A478-F278-494D-9B69-CAF06A24B8EC}" dt="2022-02-11T09:06:02.780" v="384" actId="21"/>
          <ac:picMkLst>
            <pc:docMk/>
            <pc:sldMk cId="263351005" sldId="870"/>
            <ac:picMk id="27" creationId="{19A878F4-FDE5-4388-B67F-104575B3F536}"/>
          </ac:picMkLst>
        </pc:picChg>
        <pc:picChg chg="add mod">
          <ac:chgData name="矢野 義紀" userId="2e9862dcf282db62" providerId="LiveId" clId="{C921A478-F278-494D-9B69-CAF06A24B8EC}" dt="2022-02-11T09:05:49.334" v="381"/>
          <ac:picMkLst>
            <pc:docMk/>
            <pc:sldMk cId="263351005" sldId="870"/>
            <ac:picMk id="28" creationId="{E92D60B2-DDFA-4551-8071-075AB0851E77}"/>
          </ac:picMkLst>
        </pc:picChg>
        <pc:picChg chg="add mod">
          <ac:chgData name="矢野 義紀" userId="2e9862dcf282db62" providerId="LiveId" clId="{C921A478-F278-494D-9B69-CAF06A24B8EC}" dt="2022-02-11T09:05:55.321" v="382"/>
          <ac:picMkLst>
            <pc:docMk/>
            <pc:sldMk cId="263351005" sldId="870"/>
            <ac:picMk id="29" creationId="{3F45EF30-8014-4050-B8E7-12427371D891}"/>
          </ac:picMkLst>
        </pc:picChg>
      </pc:sldChg>
      <pc:sldChg chg="modSp del mod">
        <pc:chgData name="矢野 義紀" userId="2e9862dcf282db62" providerId="LiveId" clId="{C921A478-F278-494D-9B69-CAF06A24B8EC}" dt="2022-02-11T09:00:19.307" v="321" actId="2696"/>
        <pc:sldMkLst>
          <pc:docMk/>
          <pc:sldMk cId="2092656037" sldId="871"/>
        </pc:sldMkLst>
        <pc:spChg chg="mod">
          <ac:chgData name="矢野 義紀" userId="2e9862dcf282db62" providerId="LiveId" clId="{C921A478-F278-494D-9B69-CAF06A24B8EC}" dt="2022-02-11T08:55:16.899" v="286" actId="1076"/>
          <ac:spMkLst>
            <pc:docMk/>
            <pc:sldMk cId="2092656037" sldId="871"/>
            <ac:spMk id="2" creationId="{A4BE2FD7-D114-42A6-AE13-4E00B8128692}"/>
          </ac:spMkLst>
        </pc:spChg>
        <pc:spChg chg="mod">
          <ac:chgData name="矢野 義紀" userId="2e9862dcf282db62" providerId="LiveId" clId="{C921A478-F278-494D-9B69-CAF06A24B8EC}" dt="2022-02-11T08:55:20.468" v="287" actId="1076"/>
          <ac:spMkLst>
            <pc:docMk/>
            <pc:sldMk cId="2092656037" sldId="871"/>
            <ac:spMk id="3" creationId="{A92450EC-DBA3-457C-AA59-04D1369B72AA}"/>
          </ac:spMkLst>
        </pc:spChg>
        <pc:spChg chg="mod">
          <ac:chgData name="矢野 義紀" userId="2e9862dcf282db62" providerId="LiveId" clId="{C921A478-F278-494D-9B69-CAF06A24B8EC}" dt="2022-02-11T08:55:25.018" v="288" actId="1076"/>
          <ac:spMkLst>
            <pc:docMk/>
            <pc:sldMk cId="2092656037" sldId="871"/>
            <ac:spMk id="4" creationId="{B1B0BAA7-4160-48C3-8951-0120AA9DC1A8}"/>
          </ac:spMkLst>
        </pc:spChg>
        <pc:spChg chg="mod">
          <ac:chgData name="矢野 義紀" userId="2e9862dcf282db62" providerId="LiveId" clId="{C921A478-F278-494D-9B69-CAF06A24B8EC}" dt="2022-02-11T08:54:42.743" v="278" actId="1076"/>
          <ac:spMkLst>
            <pc:docMk/>
            <pc:sldMk cId="2092656037" sldId="871"/>
            <ac:spMk id="6" creationId="{FFF25C54-FCC9-4090-A459-C722EF1167D1}"/>
          </ac:spMkLst>
        </pc:spChg>
        <pc:spChg chg="mod">
          <ac:chgData name="矢野 義紀" userId="2e9862dcf282db62" providerId="LiveId" clId="{C921A478-F278-494D-9B69-CAF06A24B8EC}" dt="2022-02-11T08:54:49.327" v="280" actId="1076"/>
          <ac:spMkLst>
            <pc:docMk/>
            <pc:sldMk cId="2092656037" sldId="871"/>
            <ac:spMk id="7" creationId="{D2745718-65F9-492C-B2B6-FCF3A973C1A8}"/>
          </ac:spMkLst>
        </pc:spChg>
        <pc:spChg chg="mod">
          <ac:chgData name="矢野 義紀" userId="2e9862dcf282db62" providerId="LiveId" clId="{C921A478-F278-494D-9B69-CAF06A24B8EC}" dt="2022-02-11T08:54:58.697" v="282" actId="1076"/>
          <ac:spMkLst>
            <pc:docMk/>
            <pc:sldMk cId="2092656037" sldId="871"/>
            <ac:spMk id="8" creationId="{A9918191-B481-44DC-9F50-9DDBF445E0DA}"/>
          </ac:spMkLst>
        </pc:spChg>
        <pc:spChg chg="mod">
          <ac:chgData name="矢野 義紀" userId="2e9862dcf282db62" providerId="LiveId" clId="{C921A478-F278-494D-9B69-CAF06A24B8EC}" dt="2022-02-11T08:55:08.269" v="284" actId="1076"/>
          <ac:spMkLst>
            <pc:docMk/>
            <pc:sldMk cId="2092656037" sldId="871"/>
            <ac:spMk id="9" creationId="{E260C64C-8A2D-4A96-85DA-0B8792A6BC09}"/>
          </ac:spMkLst>
        </pc:spChg>
        <pc:spChg chg="mod">
          <ac:chgData name="矢野 義紀" userId="2e9862dcf282db62" providerId="LiveId" clId="{C921A478-F278-494D-9B69-CAF06A24B8EC}" dt="2022-02-11T08:54:45.883" v="279" actId="1076"/>
          <ac:spMkLst>
            <pc:docMk/>
            <pc:sldMk cId="2092656037" sldId="871"/>
            <ac:spMk id="10" creationId="{9D34F81D-597C-485E-A34A-36CA4638720C}"/>
          </ac:spMkLst>
        </pc:spChg>
        <pc:spChg chg="mod">
          <ac:chgData name="矢野 義紀" userId="2e9862dcf282db62" providerId="LiveId" clId="{C921A478-F278-494D-9B69-CAF06A24B8EC}" dt="2022-02-11T08:54:54.176" v="281" actId="1076"/>
          <ac:spMkLst>
            <pc:docMk/>
            <pc:sldMk cId="2092656037" sldId="871"/>
            <ac:spMk id="11" creationId="{1699206E-8D83-4827-9996-F2EEB55A95F5}"/>
          </ac:spMkLst>
        </pc:spChg>
        <pc:spChg chg="mod">
          <ac:chgData name="矢野 義紀" userId="2e9862dcf282db62" providerId="LiveId" clId="{C921A478-F278-494D-9B69-CAF06A24B8EC}" dt="2022-02-11T08:55:03.164" v="283" actId="1076"/>
          <ac:spMkLst>
            <pc:docMk/>
            <pc:sldMk cId="2092656037" sldId="871"/>
            <ac:spMk id="12" creationId="{DF38BC0D-80BA-4C36-990C-7B3C889D7835}"/>
          </ac:spMkLst>
        </pc:spChg>
        <pc:spChg chg="mod">
          <ac:chgData name="矢野 義紀" userId="2e9862dcf282db62" providerId="LiveId" clId="{C921A478-F278-494D-9B69-CAF06A24B8EC}" dt="2022-02-11T08:55:12.759" v="285" actId="1076"/>
          <ac:spMkLst>
            <pc:docMk/>
            <pc:sldMk cId="2092656037" sldId="871"/>
            <ac:spMk id="13" creationId="{7CAA8159-7BC7-4F31-9441-93FE1F2F759F}"/>
          </ac:spMkLst>
        </pc:spChg>
        <pc:spChg chg="mod">
          <ac:chgData name="矢野 義紀" userId="2e9862dcf282db62" providerId="LiveId" clId="{C921A478-F278-494D-9B69-CAF06A24B8EC}" dt="2022-02-11T08:54:36.699" v="276" actId="1076"/>
          <ac:spMkLst>
            <pc:docMk/>
            <pc:sldMk cId="2092656037" sldId="871"/>
            <ac:spMk id="14" creationId="{8D4A1C2E-AF58-4B88-97A7-0D3D1CD91118}"/>
          </ac:spMkLst>
        </pc:spChg>
        <pc:spChg chg="mod">
          <ac:chgData name="矢野 義紀" userId="2e9862dcf282db62" providerId="LiveId" clId="{C921A478-F278-494D-9B69-CAF06A24B8EC}" dt="2022-02-11T08:54:39.222" v="277" actId="1076"/>
          <ac:spMkLst>
            <pc:docMk/>
            <pc:sldMk cId="2092656037" sldId="871"/>
            <ac:spMk id="15" creationId="{2A53E83C-6601-4BD9-927E-B5E9C4624B9E}"/>
          </ac:spMkLst>
        </pc:spChg>
      </pc:sldChg>
      <pc:sldChg chg="del">
        <pc:chgData name="矢野 義紀" userId="2e9862dcf282db62" providerId="LiveId" clId="{C921A478-F278-494D-9B69-CAF06A24B8EC}" dt="2022-02-11T09:00:43.504" v="326" actId="2696"/>
        <pc:sldMkLst>
          <pc:docMk/>
          <pc:sldMk cId="2762145091" sldId="872"/>
        </pc:sldMkLst>
      </pc:sldChg>
      <pc:sldChg chg="del">
        <pc:chgData name="矢野 義紀" userId="2e9862dcf282db62" providerId="LiveId" clId="{C921A478-F278-494D-9B69-CAF06A24B8EC}" dt="2022-02-11T09:00:55.535" v="331" actId="2696"/>
        <pc:sldMkLst>
          <pc:docMk/>
          <pc:sldMk cId="2188091127" sldId="873"/>
        </pc:sldMkLst>
      </pc:sldChg>
      <pc:sldChg chg="del">
        <pc:chgData name="矢野 義紀" userId="2e9862dcf282db62" providerId="LiveId" clId="{C921A478-F278-494D-9B69-CAF06A24B8EC}" dt="2022-02-11T09:01:12.459" v="336" actId="2696"/>
        <pc:sldMkLst>
          <pc:docMk/>
          <pc:sldMk cId="3542323192" sldId="874"/>
        </pc:sldMkLst>
      </pc:sldChg>
      <pc:sldChg chg="del">
        <pc:chgData name="矢野 義紀" userId="2e9862dcf282db62" providerId="LiveId" clId="{C921A478-F278-494D-9B69-CAF06A24B8EC}" dt="2022-02-11T09:01:26.624" v="339" actId="2696"/>
        <pc:sldMkLst>
          <pc:docMk/>
          <pc:sldMk cId="4169927172" sldId="875"/>
        </pc:sldMkLst>
      </pc:sldChg>
      <pc:sldChg chg="addSp modSp del mod">
        <pc:chgData name="矢野 義紀" userId="2e9862dcf282db62" providerId="LiveId" clId="{C921A478-F278-494D-9B69-CAF06A24B8EC}" dt="2022-02-11T09:02:56.102" v="353" actId="2696"/>
        <pc:sldMkLst>
          <pc:docMk/>
          <pc:sldMk cId="2930695828" sldId="876"/>
        </pc:sldMkLst>
        <pc:picChg chg="add mod">
          <ac:chgData name="矢野 義紀" userId="2e9862dcf282db62" providerId="LiveId" clId="{C921A478-F278-494D-9B69-CAF06A24B8EC}" dt="2022-02-11T08:14:49.846" v="2" actId="1076"/>
          <ac:picMkLst>
            <pc:docMk/>
            <pc:sldMk cId="2930695828" sldId="876"/>
            <ac:picMk id="2" creationId="{CEC2BA8B-8AC8-400E-A5A7-663626121D9E}"/>
          </ac:picMkLst>
        </pc:picChg>
        <pc:picChg chg="add mod">
          <ac:chgData name="矢野 義紀" userId="2e9862dcf282db62" providerId="LiveId" clId="{C921A478-F278-494D-9B69-CAF06A24B8EC}" dt="2022-02-11T08:15:29.465" v="5" actId="1076"/>
          <ac:picMkLst>
            <pc:docMk/>
            <pc:sldMk cId="2930695828" sldId="876"/>
            <ac:picMk id="3" creationId="{E01FBA06-B343-406E-99FD-0E8B58ED938B}"/>
          </ac:picMkLst>
        </pc:picChg>
        <pc:picChg chg="add mod">
          <ac:chgData name="矢野 義紀" userId="2e9862dcf282db62" providerId="LiveId" clId="{C921A478-F278-494D-9B69-CAF06A24B8EC}" dt="2022-02-11T08:15:37.100" v="8" actId="1076"/>
          <ac:picMkLst>
            <pc:docMk/>
            <pc:sldMk cId="2930695828" sldId="876"/>
            <ac:picMk id="4" creationId="{EC043C1B-0047-4DDA-B32C-EC3C169D46E7}"/>
          </ac:picMkLst>
        </pc:picChg>
        <pc:picChg chg="add mod">
          <ac:chgData name="矢野 義紀" userId="2e9862dcf282db62" providerId="LiveId" clId="{C921A478-F278-494D-9B69-CAF06A24B8EC}" dt="2022-02-11T08:15:46.403" v="11" actId="1076"/>
          <ac:picMkLst>
            <pc:docMk/>
            <pc:sldMk cId="2930695828" sldId="876"/>
            <ac:picMk id="5" creationId="{DC0A4267-3A1B-43CB-BAC3-21B8903AF2C6}"/>
          </ac:picMkLst>
        </pc:picChg>
      </pc:sldChg>
      <pc:sldChg chg="del">
        <pc:chgData name="矢野 義紀" userId="2e9862dcf282db62" providerId="LiveId" clId="{C921A478-F278-494D-9B69-CAF06A24B8EC}" dt="2022-02-11T09:05:34.654" v="379" actId="2696"/>
        <pc:sldMkLst>
          <pc:docMk/>
          <pc:sldMk cId="2223729209" sldId="877"/>
        </pc:sldMkLst>
      </pc:sldChg>
      <pc:sldChg chg="del">
        <pc:chgData name="矢野 義紀" userId="2e9862dcf282db62" providerId="LiveId" clId="{C921A478-F278-494D-9B69-CAF06A24B8EC}" dt="2022-02-11T09:03:46.027" v="360" actId="2696"/>
        <pc:sldMkLst>
          <pc:docMk/>
          <pc:sldMk cId="1247199006" sldId="894"/>
        </pc:sldMkLst>
      </pc:sldChg>
      <pc:sldChg chg="addSp modSp new del mod">
        <pc:chgData name="矢野 義紀" userId="2e9862dcf282db62" providerId="LiveId" clId="{C921A478-F278-494D-9B69-CAF06A24B8EC}" dt="2022-02-11T08:22:09.570" v="90" actId="2696"/>
        <pc:sldMkLst>
          <pc:docMk/>
          <pc:sldMk cId="3240322791" sldId="895"/>
        </pc:sldMkLst>
        <pc:spChg chg="add mod">
          <ac:chgData name="矢野 義紀" userId="2e9862dcf282db62" providerId="LiveId" clId="{C921A478-F278-494D-9B69-CAF06A24B8EC}" dt="2022-02-11T08:22:05.403" v="89" actId="20577"/>
          <ac:spMkLst>
            <pc:docMk/>
            <pc:sldMk cId="3240322791" sldId="895"/>
            <ac:spMk id="3" creationId="{F0C00D54-13EC-41BD-88A7-C92A496047B4}"/>
          </ac:spMkLst>
        </pc:spChg>
        <pc:picChg chg="add mod">
          <ac:chgData name="矢野 義紀" userId="2e9862dcf282db62" providerId="LiveId" clId="{C921A478-F278-494D-9B69-CAF06A24B8EC}" dt="2022-02-11T08:18:47.672" v="21" actId="14100"/>
          <ac:picMkLst>
            <pc:docMk/>
            <pc:sldMk cId="3240322791" sldId="895"/>
            <ac:picMk id="2" creationId="{B1925627-F45E-4302-AD79-72FDFEFD3DA0}"/>
          </ac:picMkLst>
        </pc:picChg>
      </pc:sldChg>
      <pc:sldChg chg="add">
        <pc:chgData name="矢野 義紀" userId="2e9862dcf282db62" providerId="LiveId" clId="{C921A478-F278-494D-9B69-CAF06A24B8EC}" dt="2022-02-11T08:20:16.710" v="44" actId="2890"/>
        <pc:sldMkLst>
          <pc:docMk/>
          <pc:sldMk cId="3641041569" sldId="896"/>
        </pc:sldMkLst>
      </pc:sldChg>
      <pc:sldChg chg="add">
        <pc:chgData name="矢野 義紀" userId="2e9862dcf282db62" providerId="LiveId" clId="{C921A478-F278-494D-9B69-CAF06A24B8EC}" dt="2022-02-11T08:21:01.863" v="56" actId="2890"/>
        <pc:sldMkLst>
          <pc:docMk/>
          <pc:sldMk cId="2381868840" sldId="897"/>
        </pc:sldMkLst>
      </pc:sldChg>
      <pc:sldChg chg="add">
        <pc:chgData name="矢野 義紀" userId="2e9862dcf282db62" providerId="LiveId" clId="{C921A478-F278-494D-9B69-CAF06A24B8EC}" dt="2022-02-11T08:21:19.266" v="65" actId="2890"/>
        <pc:sldMkLst>
          <pc:docMk/>
          <pc:sldMk cId="184838265" sldId="898"/>
        </pc:sldMkLst>
      </pc:sldChg>
      <pc:sldChg chg="add">
        <pc:chgData name="矢野 義紀" userId="2e9862dcf282db62" providerId="LiveId" clId="{C921A478-F278-494D-9B69-CAF06A24B8EC}" dt="2022-02-11T08:21:32.360" v="68" actId="2890"/>
        <pc:sldMkLst>
          <pc:docMk/>
          <pc:sldMk cId="365871062" sldId="899"/>
        </pc:sldMkLst>
      </pc:sldChg>
      <pc:sldChg chg="add">
        <pc:chgData name="矢野 義紀" userId="2e9862dcf282db62" providerId="LiveId" clId="{C921A478-F278-494D-9B69-CAF06A24B8EC}" dt="2022-02-11T08:21:41.796" v="77" actId="2890"/>
        <pc:sldMkLst>
          <pc:docMk/>
          <pc:sldMk cId="3590306982" sldId="900"/>
        </pc:sldMkLst>
      </pc:sldChg>
      <pc:sldChg chg="modSp add mod">
        <pc:chgData name="矢野 義紀" userId="2e9862dcf282db62" providerId="LiveId" clId="{C921A478-F278-494D-9B69-CAF06A24B8EC}" dt="2022-02-11T08:23:41.855" v="148" actId="20577"/>
        <pc:sldMkLst>
          <pc:docMk/>
          <pc:sldMk cId="2777505959" sldId="901"/>
        </pc:sldMkLst>
        <pc:spChg chg="mod">
          <ac:chgData name="矢野 義紀" userId="2e9862dcf282db62" providerId="LiveId" clId="{C921A478-F278-494D-9B69-CAF06A24B8EC}" dt="2022-02-11T08:23:41.855" v="148" actId="20577"/>
          <ac:spMkLst>
            <pc:docMk/>
            <pc:sldMk cId="2777505959" sldId="901"/>
            <ac:spMk id="3" creationId="{F0C00D54-13EC-41BD-88A7-C92A496047B4}"/>
          </ac:spMkLst>
        </pc:spChg>
      </pc:sldChg>
      <pc:sldChg chg="add">
        <pc:chgData name="矢野 義紀" userId="2e9862dcf282db62" providerId="LiveId" clId="{C921A478-F278-494D-9B69-CAF06A24B8EC}" dt="2022-02-11T08:22:17.839" v="91" actId="2890"/>
        <pc:sldMkLst>
          <pc:docMk/>
          <pc:sldMk cId="3290502884" sldId="902"/>
        </pc:sldMkLst>
      </pc:sldChg>
      <pc:sldChg chg="add">
        <pc:chgData name="矢野 義紀" userId="2e9862dcf282db62" providerId="LiveId" clId="{C921A478-F278-494D-9B69-CAF06A24B8EC}" dt="2022-02-11T08:22:29.381" v="100" actId="2890"/>
        <pc:sldMkLst>
          <pc:docMk/>
          <pc:sldMk cId="282647684" sldId="903"/>
        </pc:sldMkLst>
      </pc:sldChg>
      <pc:sldChg chg="add">
        <pc:chgData name="矢野 義紀" userId="2e9862dcf282db62" providerId="LiveId" clId="{C921A478-F278-494D-9B69-CAF06A24B8EC}" dt="2022-02-11T08:22:56.209" v="111" actId="2890"/>
        <pc:sldMkLst>
          <pc:docMk/>
          <pc:sldMk cId="3047185228" sldId="904"/>
        </pc:sldMkLst>
      </pc:sldChg>
      <pc:sldChg chg="modSp add mod">
        <pc:chgData name="矢野 義紀" userId="2e9862dcf282db62" providerId="LiveId" clId="{C921A478-F278-494D-9B69-CAF06A24B8EC}" dt="2022-02-11T08:24:31.791" v="150" actId="20577"/>
        <pc:sldMkLst>
          <pc:docMk/>
          <pc:sldMk cId="2518548652" sldId="905"/>
        </pc:sldMkLst>
        <pc:spChg chg="mod">
          <ac:chgData name="矢野 義紀" userId="2e9862dcf282db62" providerId="LiveId" clId="{C921A478-F278-494D-9B69-CAF06A24B8EC}" dt="2022-02-11T08:24:31.791" v="150" actId="20577"/>
          <ac:spMkLst>
            <pc:docMk/>
            <pc:sldMk cId="2518548652" sldId="905"/>
            <ac:spMk id="3" creationId="{F0C00D54-13EC-41BD-88A7-C92A496047B4}"/>
          </ac:spMkLst>
        </pc:spChg>
      </pc:sldChg>
      <pc:sldChg chg="add">
        <pc:chgData name="矢野 義紀" userId="2e9862dcf282db62" providerId="LiveId" clId="{C921A478-F278-494D-9B69-CAF06A24B8EC}" dt="2022-02-11T08:23:29.268" v="133" actId="2890"/>
        <pc:sldMkLst>
          <pc:docMk/>
          <pc:sldMk cId="3229108584" sldId="906"/>
        </pc:sldMkLst>
      </pc:sldChg>
      <pc:sldChg chg="add">
        <pc:chgData name="矢野 義紀" userId="2e9862dcf282db62" providerId="LiveId" clId="{C921A478-F278-494D-9B69-CAF06A24B8EC}" dt="2022-02-11T08:23:38.267" v="142" actId="2890"/>
        <pc:sldMkLst>
          <pc:docMk/>
          <pc:sldMk cId="1849959124" sldId="907"/>
        </pc:sldMkLst>
      </pc:sldChg>
      <pc:sldChg chg="add">
        <pc:chgData name="矢野 義紀" userId="2e9862dcf282db62" providerId="LiveId" clId="{C921A478-F278-494D-9B69-CAF06A24B8EC}" dt="2022-02-11T09:00:05.625" v="317" actId="2890"/>
        <pc:sldMkLst>
          <pc:docMk/>
          <pc:sldMk cId="553892072" sldId="908"/>
        </pc:sldMkLst>
      </pc:sldChg>
      <pc:sldChg chg="add">
        <pc:chgData name="矢野 義紀" userId="2e9862dcf282db62" providerId="LiveId" clId="{C921A478-F278-494D-9B69-CAF06A24B8EC}" dt="2022-02-11T09:00:24.949" v="322" actId="2890"/>
        <pc:sldMkLst>
          <pc:docMk/>
          <pc:sldMk cId="795144345" sldId="909"/>
        </pc:sldMkLst>
      </pc:sldChg>
      <pc:sldChg chg="add">
        <pc:chgData name="矢野 義紀" userId="2e9862dcf282db62" providerId="LiveId" clId="{C921A478-F278-494D-9B69-CAF06A24B8EC}" dt="2022-02-11T09:00:46.550" v="327" actId="2890"/>
        <pc:sldMkLst>
          <pc:docMk/>
          <pc:sldMk cId="3468348115" sldId="910"/>
        </pc:sldMkLst>
      </pc:sldChg>
      <pc:sldChg chg="add">
        <pc:chgData name="矢野 義紀" userId="2e9862dcf282db62" providerId="LiveId" clId="{C921A478-F278-494D-9B69-CAF06A24B8EC}" dt="2022-02-11T09:01:03.667" v="332" actId="2890"/>
        <pc:sldMkLst>
          <pc:docMk/>
          <pc:sldMk cId="2502862648" sldId="911"/>
        </pc:sldMkLst>
      </pc:sldChg>
      <pc:sldChg chg="add">
        <pc:chgData name="矢野 義紀" userId="2e9862dcf282db62" providerId="LiveId" clId="{C921A478-F278-494D-9B69-CAF06A24B8EC}" dt="2022-02-11T09:01:15.948" v="337" actId="2890"/>
        <pc:sldMkLst>
          <pc:docMk/>
          <pc:sldMk cId="879613318" sldId="912"/>
        </pc:sldMkLst>
      </pc:sldChg>
      <pc:sldChg chg="add">
        <pc:chgData name="矢野 義紀" userId="2e9862dcf282db62" providerId="LiveId" clId="{C921A478-F278-494D-9B69-CAF06A24B8EC}" dt="2022-02-11T09:01:29.465" v="340" actId="2890"/>
        <pc:sldMkLst>
          <pc:docMk/>
          <pc:sldMk cId="2738375032" sldId="913"/>
        </pc:sldMkLst>
      </pc:sldChg>
      <pc:sldChg chg="add">
        <pc:chgData name="矢野 義紀" userId="2e9862dcf282db62" providerId="LiveId" clId="{C921A478-F278-494D-9B69-CAF06A24B8EC}" dt="2022-02-11T09:03:17.235" v="354" actId="2890"/>
        <pc:sldMkLst>
          <pc:docMk/>
          <pc:sldMk cId="2283413130" sldId="914"/>
        </pc:sldMkLst>
      </pc:sldChg>
      <pc:sldChg chg="add">
        <pc:chgData name="矢野 義紀" userId="2e9862dcf282db62" providerId="LiveId" clId="{C921A478-F278-494D-9B69-CAF06A24B8EC}" dt="2022-02-11T09:04:31.944" v="367" actId="2890"/>
        <pc:sldMkLst>
          <pc:docMk/>
          <pc:sldMk cId="1949661623" sldId="915"/>
        </pc:sldMkLst>
      </pc:sldChg>
      <pc:sldChg chg="add">
        <pc:chgData name="矢野 義紀" userId="2e9862dcf282db62" providerId="LiveId" clId="{C921A478-F278-494D-9B69-CAF06A24B8EC}" dt="2022-02-11T09:05:40.721" v="380" actId="2890"/>
        <pc:sldMkLst>
          <pc:docMk/>
          <pc:sldMk cId="769997738" sldId="916"/>
        </pc:sldMkLst>
      </pc:sldChg>
      <pc:sldChg chg="add">
        <pc:chgData name="矢野 義紀" userId="2e9862dcf282db62" providerId="LiveId" clId="{C921A478-F278-494D-9B69-CAF06A24B8EC}" dt="2022-02-11T09:06:16.174" v="387" actId="2890"/>
        <pc:sldMkLst>
          <pc:docMk/>
          <pc:sldMk cId="1273991830" sldId="917"/>
        </pc:sldMkLst>
      </pc:sldChg>
      <pc:sldChg chg="add">
        <pc:chgData name="矢野 義紀" userId="2e9862dcf282db62" providerId="LiveId" clId="{C921A478-F278-494D-9B69-CAF06A24B8EC}" dt="2022-02-22T13:56:44.999" v="390" actId="2890"/>
        <pc:sldMkLst>
          <pc:docMk/>
          <pc:sldMk cId="3227989277" sldId="918"/>
        </pc:sldMkLst>
      </pc:sldChg>
      <pc:sldChg chg="add">
        <pc:chgData name="矢野 義紀" userId="2e9862dcf282db62" providerId="LiveId" clId="{C921A478-F278-494D-9B69-CAF06A24B8EC}" dt="2022-02-22T13:56:55" v="391" actId="2890"/>
        <pc:sldMkLst>
          <pc:docMk/>
          <pc:sldMk cId="4095707341" sldId="919"/>
        </pc:sldMkLst>
      </pc:sldChg>
      <pc:sldChg chg="add">
        <pc:chgData name="矢野 義紀" userId="2e9862dcf282db62" providerId="LiveId" clId="{C921A478-F278-494D-9B69-CAF06A24B8EC}" dt="2022-02-22T13:57:39.906" v="392" actId="2890"/>
        <pc:sldMkLst>
          <pc:docMk/>
          <pc:sldMk cId="4155789350" sldId="9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6014" tIns="48007" rIns="96014" bIns="48007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6014" tIns="48007" rIns="96014" bIns="48007" rtlCol="0"/>
          <a:lstStyle>
            <a:lvl1pPr algn="r">
              <a:defRPr sz="1300"/>
            </a:lvl1pPr>
          </a:lstStyle>
          <a:p>
            <a:fld id="{11FD32AF-C69F-4487-B0E2-F48B153A6B21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4" tIns="48007" rIns="96014" bIns="4800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6014" tIns="48007" rIns="96014" bIns="4800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6014" tIns="48007" rIns="96014" bIns="48007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446679"/>
            <a:ext cx="2971800" cy="499011"/>
          </a:xfrm>
          <a:prstGeom prst="rect">
            <a:avLst/>
          </a:prstGeom>
        </p:spPr>
        <p:txBody>
          <a:bodyPr vert="horz" lIns="96014" tIns="48007" rIns="96014" bIns="48007" rtlCol="0" anchor="b"/>
          <a:lstStyle>
            <a:lvl1pPr algn="r">
              <a:defRPr sz="1300"/>
            </a:lvl1pPr>
          </a:lstStyle>
          <a:p>
            <a:fld id="{B2F82216-9CE9-4566-90C1-232EA406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1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88188-8147-42D8-BFF1-F160094A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D41FB-5568-46BE-92A6-06CC63F64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10E18-C8B9-4B34-8245-749081A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71F15-5FD8-45DB-BF41-DE3103A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C356-0BD7-4ADB-98D5-C394C27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12A93-73E9-4973-8688-8B2F76A3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FBC2A7-8094-4DAD-842A-1F31DCF5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ACD6C-A9C4-443B-B32E-A6A6221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73E32-2D32-479F-8760-D2BF1B06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E9A2-E4E4-4B8D-B455-9241B455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63CE06-EF5E-4509-9BDB-A2C0C9F9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CBCD6-D228-449B-97C8-8D5499C14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C5ABF-EB8C-4C14-9534-6016FA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AE6F2-F417-48CC-A00D-DDAA0393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23D47-37F2-4B3E-BC58-EBDA7FF9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E14C-7E66-4620-A238-EE6CDDC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462DDF-3D00-4514-9EE6-5A8A889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795F9-75F3-4342-91A1-75C35EB9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95258-6229-485A-A43E-F34CF50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BD02F-DBF5-44FA-9659-52A605E4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BD073-E1DE-4288-9266-D23A3317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69B29-5469-41D5-B8D8-D9D3D04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29A65-2914-421A-9285-0BCBEE3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EC475-E9C7-4BDA-B6C3-DF483C4C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2DDF7-5470-445D-A35B-A4582C5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1F804-9361-4070-ADF7-C0EF5516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62B0D-2D13-41C4-8869-00A6288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ED5A8-7F85-444C-BFAA-81B77A6F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70B01-0D06-446F-9BA4-0042A798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6CFDC-81AA-4577-913B-1E8AC33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17693C-AD97-4DE8-97FC-EAD68B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EEEA7-DD98-4BA5-A04A-A02634B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F643F-E719-49D6-9B7D-A71F201D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14407A-3A8A-4AA8-9A51-8BDF4FB8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4FEFC0-DCF1-416C-B72B-189FF8E1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D744F4-7E98-40CB-832F-0CF68723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90E12-9D13-48A1-91DF-C5690BED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CCB62A-3721-464C-B414-1E4B342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DF23A-20B6-49FF-94ED-C1CBDD5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ED3A8-B1FD-4963-9D4C-754C485B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91846F-083C-4FED-9FA1-4E077F5E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11F92-EFBA-4026-9420-E9C8F669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9DFFAE-7F88-42FC-B916-AA012355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AF32D3-3C21-44FC-ACB1-B523F3D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E45D4-3541-4EC8-8018-7B54C48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9F5B7-3ED4-4162-9262-81327ED4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A958-231D-4E72-8DCC-A114F69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9D9C2-EC5E-410C-A0FC-105637E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114238-7693-42BE-8B2F-D08444934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D0EFEB-E83B-4DCC-B9B2-64B7B763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893C7D-2432-4569-9652-8BDD92E2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917E3-1917-4E8E-9D52-686FAE5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455FF-A37D-427E-935E-39517AC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6C3566-9282-40A9-99F4-ADE888A7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F9704-AE44-474B-8642-C07D5729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69B4D-4AA4-4A75-8D17-EBA1935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2924FE-7D99-48CC-9692-E8B8F7C0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FF5B0-66D7-43DD-9647-E3517F4A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942BA-F0C2-4EF4-B59F-E771A62D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73EDD7-3D8A-49A0-B7DC-14983C97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4719F-2D4B-45A8-BBD3-E4EBDC9C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72-497F-41CD-8A81-111E2AB524DE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6C5DD-DF3E-4638-B16B-41264E57A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D5069-901E-4FEB-B6E0-DEE2CF63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6028" y="1930596"/>
            <a:ext cx="5111652" cy="1857804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Jolly Grammar 1-29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9B7F4DF-50BD-46C6-90CC-7DD829078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0"/>
          <a:stretch/>
        </p:blipFill>
        <p:spPr>
          <a:xfrm>
            <a:off x="1075788" y="182881"/>
            <a:ext cx="4654452" cy="5353234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6730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280160" y="463618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jet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dig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help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boy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toy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6614160" y="463618"/>
            <a:ext cx="46431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enjoy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annoy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two</a:t>
            </a:r>
          </a:p>
        </p:txBody>
      </p:sp>
    </p:spTree>
    <p:extLst>
      <p:ext uri="{BB962C8B-B14F-4D97-AF65-F5344CB8AC3E}">
        <p14:creationId xmlns:p14="http://schemas.microsoft.com/office/powerpoint/2010/main" val="4244883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280160" y="463618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jet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dig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help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boy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toy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6614160" y="463618"/>
            <a:ext cx="4643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enjoy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annoy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two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four</a:t>
            </a:r>
          </a:p>
        </p:txBody>
      </p:sp>
    </p:spTree>
    <p:extLst>
      <p:ext uri="{BB962C8B-B14F-4D97-AF65-F5344CB8AC3E}">
        <p14:creationId xmlns:p14="http://schemas.microsoft.com/office/powerpoint/2010/main" val="3315646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280160" y="463618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jet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dig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help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boy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toy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6614160" y="463618"/>
            <a:ext cx="46431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enjoy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annoy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two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four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10.destroy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9120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C976E9C-35EC-4366-8FDA-1C97B2485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60" y="97446"/>
            <a:ext cx="9566366" cy="676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78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96A618-824B-47BA-89E3-DF1B47DDC7D4}"/>
              </a:ext>
            </a:extLst>
          </p:cNvPr>
          <p:cNvSpPr txBox="1"/>
          <p:nvPr/>
        </p:nvSpPr>
        <p:spPr>
          <a:xfrm>
            <a:off x="304799" y="117693"/>
            <a:ext cx="100176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Bee’s Busy Day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 woke up</a:t>
            </a:r>
            <a:r>
              <a:rPr kumimoji="1"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600" b="1" u="sng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suddenly  </a:t>
            </a:r>
            <a:r>
              <a:rPr kumimoji="1"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and traipsed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u="sng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down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hive to have breakfast.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She buzzed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600" b="1" u="sng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loudly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as she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flew to the farm.  She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3600" b="1" u="sng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soon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collected as much pollen as she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could, and flew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600" b="1" u="sng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quickly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back to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hive.  She smiled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u="sng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herself.  Bee, and her friends Inky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and Snake, had planned a day out.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08DC75-1762-4BDE-982F-8A5C9E90970A}"/>
              </a:ext>
            </a:extLst>
          </p:cNvPr>
          <p:cNvSpPr txBox="1"/>
          <p:nvPr/>
        </p:nvSpPr>
        <p:spPr>
          <a:xfrm>
            <a:off x="9144000" y="283557"/>
            <a:ext cx="2621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kumimoji="1"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oudly</a:t>
            </a:r>
          </a:p>
          <a:p>
            <a:r>
              <a:rPr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soon</a:t>
            </a:r>
          </a:p>
          <a:p>
            <a:r>
              <a:rPr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uddenly</a:t>
            </a:r>
          </a:p>
          <a:p>
            <a:r>
              <a:rPr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</a:p>
          <a:p>
            <a:r>
              <a:rPr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</a:t>
            </a:r>
            <a:r>
              <a:rPr kumimoji="1"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uickly</a:t>
            </a:r>
          </a:p>
          <a:p>
            <a:r>
              <a:rPr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endParaRPr kumimoji="1" lang="ja-JP" altLang="en-US" sz="4000" b="1" strike="sngStrike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82E7612-1C2F-4CE0-AF14-60EB7DA30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2431" y="5009674"/>
            <a:ext cx="1564769" cy="156476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199F54E-B8D1-4E26-92B5-99F32DBB9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22240" y="117693"/>
            <a:ext cx="1087120" cy="105082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E01BFBF-2AB3-4439-84F5-AB6E939F3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267" y="2433746"/>
            <a:ext cx="1054100" cy="10541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0A44BCD-6F72-424B-981E-A4C7493FD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01679" y="808970"/>
            <a:ext cx="751969" cy="76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91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374808" y="793662"/>
            <a:ext cx="5674931" cy="4032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Let’s </a:t>
            </a:r>
            <a:r>
              <a:rPr lang="en-US" altLang="ja-JP" sz="6000" b="1" dirty="0">
                <a:latin typeface="+mj-lt"/>
                <a:ea typeface="+mj-ea"/>
                <a:cs typeface="+mj-cs"/>
              </a:rPr>
              <a:t>review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Singular &amp; Plural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Freeform: Shape 2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0C0365-076B-4E94-8531-9D5A83DBA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r="4895" b="1"/>
          <a:stretch/>
        </p:blipFill>
        <p:spPr>
          <a:xfrm>
            <a:off x="944900" y="284490"/>
            <a:ext cx="4571980" cy="520483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752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82B871-54F8-42DD-A295-B1EE3DC39C90}"/>
              </a:ext>
            </a:extLst>
          </p:cNvPr>
          <p:cNvSpPr txBox="1"/>
          <p:nvPr/>
        </p:nvSpPr>
        <p:spPr>
          <a:xfrm>
            <a:off x="2590800" y="0"/>
            <a:ext cx="2743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Singular</a:t>
            </a:r>
          </a:p>
          <a:p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og</a:t>
            </a:r>
          </a:p>
          <a:p>
            <a:pPr algn="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</a:p>
          <a:p>
            <a:pPr algn="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bird</a:t>
            </a:r>
          </a:p>
          <a:p>
            <a:pPr algn="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hat</a:t>
            </a:r>
          </a:p>
          <a:p>
            <a:pPr algn="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table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7DD924-415E-4FDE-91B5-B7039C897FF6}"/>
              </a:ext>
            </a:extLst>
          </p:cNvPr>
          <p:cNvSpPr txBox="1"/>
          <p:nvPr/>
        </p:nvSpPr>
        <p:spPr>
          <a:xfrm>
            <a:off x="6512560" y="0"/>
            <a:ext cx="2743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Plural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AA8EA35-657C-4F00-A956-138A0BADF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96" y="2976799"/>
            <a:ext cx="1402202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24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82B871-54F8-42DD-A295-B1EE3DC39C90}"/>
              </a:ext>
            </a:extLst>
          </p:cNvPr>
          <p:cNvSpPr txBox="1"/>
          <p:nvPr/>
        </p:nvSpPr>
        <p:spPr>
          <a:xfrm>
            <a:off x="2590800" y="0"/>
            <a:ext cx="2743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Singular</a:t>
            </a:r>
          </a:p>
          <a:p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og</a:t>
            </a:r>
          </a:p>
          <a:p>
            <a:pPr algn="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</a:p>
          <a:p>
            <a:pPr algn="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bird</a:t>
            </a:r>
          </a:p>
          <a:p>
            <a:pPr algn="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hat</a:t>
            </a:r>
          </a:p>
          <a:p>
            <a:pPr algn="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table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7DD924-415E-4FDE-91B5-B7039C897FF6}"/>
              </a:ext>
            </a:extLst>
          </p:cNvPr>
          <p:cNvSpPr txBox="1"/>
          <p:nvPr/>
        </p:nvSpPr>
        <p:spPr>
          <a:xfrm>
            <a:off x="6512560" y="0"/>
            <a:ext cx="274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Plural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CB5CE62-C64C-449A-8559-F3D9A9946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043" y="2976799"/>
            <a:ext cx="2421137" cy="189992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AA8EA35-657C-4F00-A956-138A0BADF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96" y="2976799"/>
            <a:ext cx="1402202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77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82B871-54F8-42DD-A295-B1EE3DC39C90}"/>
              </a:ext>
            </a:extLst>
          </p:cNvPr>
          <p:cNvSpPr txBox="1"/>
          <p:nvPr/>
        </p:nvSpPr>
        <p:spPr>
          <a:xfrm>
            <a:off x="2590800" y="0"/>
            <a:ext cx="2743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Singular</a:t>
            </a:r>
          </a:p>
          <a:p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og</a:t>
            </a:r>
          </a:p>
          <a:p>
            <a:pPr algn="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</a:p>
          <a:p>
            <a:pPr algn="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bird</a:t>
            </a:r>
          </a:p>
          <a:p>
            <a:pPr algn="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hat</a:t>
            </a:r>
          </a:p>
          <a:p>
            <a:pPr algn="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table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7DD924-415E-4FDE-91B5-B7039C897FF6}"/>
              </a:ext>
            </a:extLst>
          </p:cNvPr>
          <p:cNvSpPr txBox="1"/>
          <p:nvPr/>
        </p:nvSpPr>
        <p:spPr>
          <a:xfrm>
            <a:off x="6512560" y="0"/>
            <a:ext cx="274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Plural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og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CB5CE62-C64C-449A-8559-F3D9A9946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043" y="2976799"/>
            <a:ext cx="2421137" cy="189992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AA8EA35-657C-4F00-A956-138A0BADF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96" y="2976799"/>
            <a:ext cx="1402202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18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82B871-54F8-42DD-A295-B1EE3DC39C90}"/>
              </a:ext>
            </a:extLst>
          </p:cNvPr>
          <p:cNvSpPr txBox="1"/>
          <p:nvPr/>
        </p:nvSpPr>
        <p:spPr>
          <a:xfrm>
            <a:off x="2590800" y="0"/>
            <a:ext cx="2743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Singular</a:t>
            </a:r>
          </a:p>
          <a:p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og</a:t>
            </a:r>
          </a:p>
          <a:p>
            <a:pPr algn="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</a:p>
          <a:p>
            <a:pPr algn="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bird</a:t>
            </a:r>
          </a:p>
          <a:p>
            <a:pPr algn="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hat</a:t>
            </a:r>
          </a:p>
          <a:p>
            <a:pPr algn="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table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7DD924-415E-4FDE-91B5-B7039C897FF6}"/>
              </a:ext>
            </a:extLst>
          </p:cNvPr>
          <p:cNvSpPr txBox="1"/>
          <p:nvPr/>
        </p:nvSpPr>
        <p:spPr>
          <a:xfrm>
            <a:off x="6512560" y="0"/>
            <a:ext cx="2743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Plural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og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CB5CE62-C64C-449A-8559-F3D9A9946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043" y="2976799"/>
            <a:ext cx="2421137" cy="189992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AA8EA35-657C-4F00-A956-138A0BADF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96" y="2976799"/>
            <a:ext cx="1402202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92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1779B3-3105-420B-A344-E5EC127F3878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</a:t>
            </a:r>
            <a:r>
              <a:rPr lang="en-US" altLang="ja-JP" sz="5400" b="1" dirty="0">
                <a:latin typeface="+mj-lt"/>
                <a:ea typeface="+mj-ea"/>
                <a:cs typeface="+mj-cs"/>
              </a:rPr>
              <a:t>28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1155C17-FCF0-4724-BAB3-CCCB058E0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2" r="2279" b="2"/>
          <a:stretch/>
        </p:blipFill>
        <p:spPr>
          <a:xfrm>
            <a:off x="1018466" y="111770"/>
            <a:ext cx="5151119" cy="5026157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4862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82B871-54F8-42DD-A295-B1EE3DC39C90}"/>
              </a:ext>
            </a:extLst>
          </p:cNvPr>
          <p:cNvSpPr txBox="1"/>
          <p:nvPr/>
        </p:nvSpPr>
        <p:spPr>
          <a:xfrm>
            <a:off x="2590800" y="0"/>
            <a:ext cx="2743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Singular</a:t>
            </a:r>
          </a:p>
          <a:p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og</a:t>
            </a:r>
          </a:p>
          <a:p>
            <a:pPr algn="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</a:p>
          <a:p>
            <a:pPr algn="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bird</a:t>
            </a:r>
          </a:p>
          <a:p>
            <a:pPr algn="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hat</a:t>
            </a:r>
          </a:p>
          <a:p>
            <a:pPr algn="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table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7DD924-415E-4FDE-91B5-B7039C897FF6}"/>
              </a:ext>
            </a:extLst>
          </p:cNvPr>
          <p:cNvSpPr txBox="1"/>
          <p:nvPr/>
        </p:nvSpPr>
        <p:spPr>
          <a:xfrm>
            <a:off x="6512560" y="0"/>
            <a:ext cx="2743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Plural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og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bird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CB5CE62-C64C-449A-8559-F3D9A9946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043" y="2976799"/>
            <a:ext cx="2421137" cy="189992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AA8EA35-657C-4F00-A956-138A0BADF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96" y="2976799"/>
            <a:ext cx="1402202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86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82B871-54F8-42DD-A295-B1EE3DC39C90}"/>
              </a:ext>
            </a:extLst>
          </p:cNvPr>
          <p:cNvSpPr txBox="1"/>
          <p:nvPr/>
        </p:nvSpPr>
        <p:spPr>
          <a:xfrm>
            <a:off x="2590800" y="0"/>
            <a:ext cx="2743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Singular</a:t>
            </a:r>
          </a:p>
          <a:p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og</a:t>
            </a:r>
          </a:p>
          <a:p>
            <a:pPr algn="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</a:p>
          <a:p>
            <a:pPr algn="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bird</a:t>
            </a:r>
          </a:p>
          <a:p>
            <a:pPr algn="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hat</a:t>
            </a:r>
          </a:p>
          <a:p>
            <a:pPr algn="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table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7DD924-415E-4FDE-91B5-B7039C897FF6}"/>
              </a:ext>
            </a:extLst>
          </p:cNvPr>
          <p:cNvSpPr txBox="1"/>
          <p:nvPr/>
        </p:nvSpPr>
        <p:spPr>
          <a:xfrm>
            <a:off x="6512560" y="0"/>
            <a:ext cx="2743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Plural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og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bird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CB5CE62-C64C-449A-8559-F3D9A9946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043" y="2976799"/>
            <a:ext cx="2421137" cy="189992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AA8EA35-657C-4F00-A956-138A0BADF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96" y="2976799"/>
            <a:ext cx="1402202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85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82B871-54F8-42DD-A295-B1EE3DC39C90}"/>
              </a:ext>
            </a:extLst>
          </p:cNvPr>
          <p:cNvSpPr txBox="1"/>
          <p:nvPr/>
        </p:nvSpPr>
        <p:spPr>
          <a:xfrm>
            <a:off x="2590800" y="0"/>
            <a:ext cx="2743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Singular</a:t>
            </a:r>
          </a:p>
          <a:p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og</a:t>
            </a:r>
          </a:p>
          <a:p>
            <a:pPr algn="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</a:p>
          <a:p>
            <a:pPr algn="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bird</a:t>
            </a:r>
          </a:p>
          <a:p>
            <a:pPr algn="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hat</a:t>
            </a:r>
          </a:p>
          <a:p>
            <a:pPr algn="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table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7DD924-415E-4FDE-91B5-B7039C897FF6}"/>
              </a:ext>
            </a:extLst>
          </p:cNvPr>
          <p:cNvSpPr txBox="1"/>
          <p:nvPr/>
        </p:nvSpPr>
        <p:spPr>
          <a:xfrm>
            <a:off x="6512560" y="0"/>
            <a:ext cx="2743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Plural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og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bird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table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CB5CE62-C64C-449A-8559-F3D9A9946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043" y="2976799"/>
            <a:ext cx="2421137" cy="189992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AA8EA35-657C-4F00-A956-138A0BADF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96" y="2976799"/>
            <a:ext cx="1402202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6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374808" y="793662"/>
            <a:ext cx="5674931" cy="31992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Let’s </a:t>
            </a:r>
            <a:r>
              <a:rPr lang="en-US" altLang="ja-JP" sz="6000" b="1" dirty="0">
                <a:latin typeface="+mj-lt"/>
                <a:ea typeface="+mj-ea"/>
                <a:cs typeface="+mj-cs"/>
              </a:rPr>
              <a:t>review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Parts of speech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Freeform: Shape 2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0C0365-076B-4E94-8531-9D5A83DBA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r="4895" b="1"/>
          <a:stretch/>
        </p:blipFill>
        <p:spPr>
          <a:xfrm>
            <a:off x="1011413" y="284490"/>
            <a:ext cx="4149956" cy="47243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02814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40601EB-E41B-4A79-AAEE-30719778A51C}"/>
              </a:ext>
            </a:extLst>
          </p:cNvPr>
          <p:cNvSpPr txBox="1"/>
          <p:nvPr/>
        </p:nvSpPr>
        <p:spPr>
          <a:xfrm>
            <a:off x="660400" y="1213008"/>
            <a:ext cx="114198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The dog barked loudly.</a:t>
            </a:r>
          </a:p>
          <a:p>
            <a:endParaRPr kumimoji="1" lang="en-US" altLang="ja-JP" sz="6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1493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40601EB-E41B-4A79-AAEE-30719778A51C}"/>
              </a:ext>
            </a:extLst>
          </p:cNvPr>
          <p:cNvSpPr txBox="1"/>
          <p:nvPr/>
        </p:nvSpPr>
        <p:spPr>
          <a:xfrm>
            <a:off x="660400" y="1213008"/>
            <a:ext cx="1141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The dog barked loudly.</a:t>
            </a:r>
          </a:p>
          <a:p>
            <a:endParaRPr kumimoji="1" lang="en-US" altLang="ja-JP" sz="6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The cat walked slowly.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7276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40601EB-E41B-4A79-AAEE-30719778A51C}"/>
              </a:ext>
            </a:extLst>
          </p:cNvPr>
          <p:cNvSpPr txBox="1"/>
          <p:nvPr/>
        </p:nvSpPr>
        <p:spPr>
          <a:xfrm>
            <a:off x="660400" y="1213008"/>
            <a:ext cx="1141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6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 barked loudly.</a:t>
            </a:r>
            <a:endParaRPr lang="en-US" altLang="ja-JP" sz="6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6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6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cat</a:t>
            </a:r>
            <a:r>
              <a:rPr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 walked slowly.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4650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40601EB-E41B-4A79-AAEE-30719778A51C}"/>
              </a:ext>
            </a:extLst>
          </p:cNvPr>
          <p:cNvSpPr txBox="1"/>
          <p:nvPr/>
        </p:nvSpPr>
        <p:spPr>
          <a:xfrm>
            <a:off x="660400" y="1213008"/>
            <a:ext cx="1141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6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600" b="1" u="sng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barked</a:t>
            </a:r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 loudly.</a:t>
            </a:r>
            <a:endParaRPr lang="en-US" altLang="ja-JP" sz="6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6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6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cat</a:t>
            </a:r>
            <a:r>
              <a:rPr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600" b="1" u="sng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walked</a:t>
            </a:r>
            <a:r>
              <a:rPr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 slowly.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2241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40601EB-E41B-4A79-AAEE-30719778A51C}"/>
              </a:ext>
            </a:extLst>
          </p:cNvPr>
          <p:cNvSpPr txBox="1"/>
          <p:nvPr/>
        </p:nvSpPr>
        <p:spPr>
          <a:xfrm>
            <a:off x="660400" y="1213008"/>
            <a:ext cx="1141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6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600" b="1" u="sng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barked</a:t>
            </a:r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600" b="1" u="sng" dirty="0">
                <a:uFill>
                  <a:solidFill>
                    <a:srgbClr val="FF9933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loudly</a:t>
            </a:r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altLang="ja-JP" sz="6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6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6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cat</a:t>
            </a:r>
            <a:r>
              <a:rPr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600" b="1" u="sng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walked</a:t>
            </a:r>
            <a:r>
              <a:rPr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600" b="1" u="sng" dirty="0">
                <a:uFill>
                  <a:solidFill>
                    <a:srgbClr val="FF9933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3283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40601EB-E41B-4A79-AAEE-30719778A51C}"/>
              </a:ext>
            </a:extLst>
          </p:cNvPr>
          <p:cNvSpPr txBox="1"/>
          <p:nvPr/>
        </p:nvSpPr>
        <p:spPr>
          <a:xfrm>
            <a:off x="660400" y="1213008"/>
            <a:ext cx="1141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6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kumimoji="1" lang="en-US" altLang="ja-JP" sz="6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600" b="1" u="sng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barked</a:t>
            </a:r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600" b="1" u="sng" dirty="0">
                <a:uFill>
                  <a:solidFill>
                    <a:srgbClr val="FF9933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loudly</a:t>
            </a:r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6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6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cat</a:t>
            </a:r>
            <a:r>
              <a:rPr lang="en-US" altLang="ja-JP" sz="6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600" b="1" u="sng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walked</a:t>
            </a:r>
            <a:r>
              <a:rPr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600" b="1" u="sng" dirty="0">
                <a:uFill>
                  <a:solidFill>
                    <a:srgbClr val="FF9933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1038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280160" y="463618"/>
            <a:ext cx="367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jet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0341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804672" y="3121701"/>
            <a:ext cx="3658053" cy="1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Activity Page: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01B094-0692-46E6-AC59-10A33D309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360" y="1320799"/>
            <a:ext cx="3414395" cy="476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F25C54-FCC9-4090-A459-C722EF1167D1}"/>
              </a:ext>
            </a:extLst>
          </p:cNvPr>
          <p:cNvSpPr txBox="1"/>
          <p:nvPr/>
        </p:nvSpPr>
        <p:spPr>
          <a:xfrm>
            <a:off x="3627121" y="549493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dish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745718-65F9-492C-B2B6-FCF3A973C1A8}"/>
              </a:ext>
            </a:extLst>
          </p:cNvPr>
          <p:cNvSpPr txBox="1"/>
          <p:nvPr/>
        </p:nvSpPr>
        <p:spPr>
          <a:xfrm>
            <a:off x="3627121" y="1872932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church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918191-B481-44DC-9F50-9DDBF445E0DA}"/>
              </a:ext>
            </a:extLst>
          </p:cNvPr>
          <p:cNvSpPr txBox="1"/>
          <p:nvPr/>
        </p:nvSpPr>
        <p:spPr>
          <a:xfrm>
            <a:off x="3606802" y="3196371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kiss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class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260C64C-8A2D-4A96-85DA-0B8792A6BC09}"/>
              </a:ext>
            </a:extLst>
          </p:cNvPr>
          <p:cNvSpPr txBox="1"/>
          <p:nvPr/>
        </p:nvSpPr>
        <p:spPr>
          <a:xfrm>
            <a:off x="3627121" y="4572460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fox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box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D34F81D-597C-485E-A34A-36CA4638720C}"/>
              </a:ext>
            </a:extLst>
          </p:cNvPr>
          <p:cNvSpPr txBox="1"/>
          <p:nvPr/>
        </p:nvSpPr>
        <p:spPr>
          <a:xfrm>
            <a:off x="7122161" y="549493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699206E-8D83-4827-9996-F2EEB55A95F5}"/>
              </a:ext>
            </a:extLst>
          </p:cNvPr>
          <p:cNvSpPr txBox="1"/>
          <p:nvPr/>
        </p:nvSpPr>
        <p:spPr>
          <a:xfrm>
            <a:off x="7122161" y="1872932"/>
            <a:ext cx="3037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F38BC0D-80BA-4C36-990C-7B3C889D7835}"/>
              </a:ext>
            </a:extLst>
          </p:cNvPr>
          <p:cNvSpPr txBox="1"/>
          <p:nvPr/>
        </p:nvSpPr>
        <p:spPr>
          <a:xfrm>
            <a:off x="7081523" y="3196371"/>
            <a:ext cx="3037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AA8159-7BC7-4F31-9441-93FE1F2F759F}"/>
              </a:ext>
            </a:extLst>
          </p:cNvPr>
          <p:cNvSpPr txBox="1"/>
          <p:nvPr/>
        </p:nvSpPr>
        <p:spPr>
          <a:xfrm>
            <a:off x="7061200" y="4542440"/>
            <a:ext cx="3037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4A1C2E-AF58-4B88-97A7-0D3D1CD91118}"/>
              </a:ext>
            </a:extLst>
          </p:cNvPr>
          <p:cNvSpPr txBox="1"/>
          <p:nvPr/>
        </p:nvSpPr>
        <p:spPr>
          <a:xfrm>
            <a:off x="3291841" y="-31980"/>
            <a:ext cx="247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</a:rPr>
              <a:t>singular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A53E83C-6601-4BD9-927E-B5E9C4624B9E}"/>
              </a:ext>
            </a:extLst>
          </p:cNvPr>
          <p:cNvSpPr txBox="1"/>
          <p:nvPr/>
        </p:nvSpPr>
        <p:spPr>
          <a:xfrm>
            <a:off x="7010401" y="0"/>
            <a:ext cx="247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</a:rPr>
              <a:t>plural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28" name="Picture 2" descr="wish clipart に対する画像結果">
            <a:extLst>
              <a:ext uri="{FF2B5EF4-FFF2-40B4-BE49-F238E27FC236}">
                <a16:creationId xmlns:a16="http://schemas.microsoft.com/office/drawing/2014/main" id="{E92D60B2-DDFA-4551-8071-075AB0851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" y="1392893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3F45EF30-8014-4050-B8E7-12427371D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12" y="542078"/>
            <a:ext cx="2033608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1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F25C54-FCC9-4090-A459-C722EF1167D1}"/>
              </a:ext>
            </a:extLst>
          </p:cNvPr>
          <p:cNvSpPr txBox="1"/>
          <p:nvPr/>
        </p:nvSpPr>
        <p:spPr>
          <a:xfrm>
            <a:off x="3627121" y="549493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dish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745718-65F9-492C-B2B6-FCF3A973C1A8}"/>
              </a:ext>
            </a:extLst>
          </p:cNvPr>
          <p:cNvSpPr txBox="1"/>
          <p:nvPr/>
        </p:nvSpPr>
        <p:spPr>
          <a:xfrm>
            <a:off x="3627121" y="1872932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church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918191-B481-44DC-9F50-9DDBF445E0DA}"/>
              </a:ext>
            </a:extLst>
          </p:cNvPr>
          <p:cNvSpPr txBox="1"/>
          <p:nvPr/>
        </p:nvSpPr>
        <p:spPr>
          <a:xfrm>
            <a:off x="3606802" y="3196371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kiss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class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260C64C-8A2D-4A96-85DA-0B8792A6BC09}"/>
              </a:ext>
            </a:extLst>
          </p:cNvPr>
          <p:cNvSpPr txBox="1"/>
          <p:nvPr/>
        </p:nvSpPr>
        <p:spPr>
          <a:xfrm>
            <a:off x="3627121" y="4572460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fox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box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D34F81D-597C-485E-A34A-36CA4638720C}"/>
              </a:ext>
            </a:extLst>
          </p:cNvPr>
          <p:cNvSpPr txBox="1"/>
          <p:nvPr/>
        </p:nvSpPr>
        <p:spPr>
          <a:xfrm>
            <a:off x="7122161" y="549493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dish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699206E-8D83-4827-9996-F2EEB55A95F5}"/>
              </a:ext>
            </a:extLst>
          </p:cNvPr>
          <p:cNvSpPr txBox="1"/>
          <p:nvPr/>
        </p:nvSpPr>
        <p:spPr>
          <a:xfrm>
            <a:off x="7122161" y="1872932"/>
            <a:ext cx="3037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F38BC0D-80BA-4C36-990C-7B3C889D7835}"/>
              </a:ext>
            </a:extLst>
          </p:cNvPr>
          <p:cNvSpPr txBox="1"/>
          <p:nvPr/>
        </p:nvSpPr>
        <p:spPr>
          <a:xfrm>
            <a:off x="7081523" y="3196371"/>
            <a:ext cx="3037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AA8159-7BC7-4F31-9441-93FE1F2F759F}"/>
              </a:ext>
            </a:extLst>
          </p:cNvPr>
          <p:cNvSpPr txBox="1"/>
          <p:nvPr/>
        </p:nvSpPr>
        <p:spPr>
          <a:xfrm>
            <a:off x="7061200" y="4542440"/>
            <a:ext cx="3037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4A1C2E-AF58-4B88-97A7-0D3D1CD91118}"/>
              </a:ext>
            </a:extLst>
          </p:cNvPr>
          <p:cNvSpPr txBox="1"/>
          <p:nvPr/>
        </p:nvSpPr>
        <p:spPr>
          <a:xfrm>
            <a:off x="3291841" y="-31980"/>
            <a:ext cx="247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</a:rPr>
              <a:t>singular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A53E83C-6601-4BD9-927E-B5E9C4624B9E}"/>
              </a:ext>
            </a:extLst>
          </p:cNvPr>
          <p:cNvSpPr txBox="1"/>
          <p:nvPr/>
        </p:nvSpPr>
        <p:spPr>
          <a:xfrm>
            <a:off x="7010401" y="0"/>
            <a:ext cx="247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</a:rPr>
              <a:t>plural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28" name="Picture 2" descr="wish clipart に対する画像結果">
            <a:extLst>
              <a:ext uri="{FF2B5EF4-FFF2-40B4-BE49-F238E27FC236}">
                <a16:creationId xmlns:a16="http://schemas.microsoft.com/office/drawing/2014/main" id="{E92D60B2-DDFA-4551-8071-075AB0851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" y="1392893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3F45EF30-8014-4050-B8E7-12427371D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12" y="542078"/>
            <a:ext cx="2033608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91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F25C54-FCC9-4090-A459-C722EF1167D1}"/>
              </a:ext>
            </a:extLst>
          </p:cNvPr>
          <p:cNvSpPr txBox="1"/>
          <p:nvPr/>
        </p:nvSpPr>
        <p:spPr>
          <a:xfrm>
            <a:off x="3627121" y="549493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dish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745718-65F9-492C-B2B6-FCF3A973C1A8}"/>
              </a:ext>
            </a:extLst>
          </p:cNvPr>
          <p:cNvSpPr txBox="1"/>
          <p:nvPr/>
        </p:nvSpPr>
        <p:spPr>
          <a:xfrm>
            <a:off x="3627121" y="1872932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church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918191-B481-44DC-9F50-9DDBF445E0DA}"/>
              </a:ext>
            </a:extLst>
          </p:cNvPr>
          <p:cNvSpPr txBox="1"/>
          <p:nvPr/>
        </p:nvSpPr>
        <p:spPr>
          <a:xfrm>
            <a:off x="3606802" y="3196371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kiss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class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260C64C-8A2D-4A96-85DA-0B8792A6BC09}"/>
              </a:ext>
            </a:extLst>
          </p:cNvPr>
          <p:cNvSpPr txBox="1"/>
          <p:nvPr/>
        </p:nvSpPr>
        <p:spPr>
          <a:xfrm>
            <a:off x="3627121" y="4572460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fox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box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D34F81D-597C-485E-A34A-36CA4638720C}"/>
              </a:ext>
            </a:extLst>
          </p:cNvPr>
          <p:cNvSpPr txBox="1"/>
          <p:nvPr/>
        </p:nvSpPr>
        <p:spPr>
          <a:xfrm>
            <a:off x="7122161" y="549493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dish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699206E-8D83-4827-9996-F2EEB55A95F5}"/>
              </a:ext>
            </a:extLst>
          </p:cNvPr>
          <p:cNvSpPr txBox="1"/>
          <p:nvPr/>
        </p:nvSpPr>
        <p:spPr>
          <a:xfrm>
            <a:off x="7122161" y="1872932"/>
            <a:ext cx="3037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F38BC0D-80BA-4C36-990C-7B3C889D7835}"/>
              </a:ext>
            </a:extLst>
          </p:cNvPr>
          <p:cNvSpPr txBox="1"/>
          <p:nvPr/>
        </p:nvSpPr>
        <p:spPr>
          <a:xfrm>
            <a:off x="7081523" y="3196371"/>
            <a:ext cx="3037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AA8159-7BC7-4F31-9441-93FE1F2F759F}"/>
              </a:ext>
            </a:extLst>
          </p:cNvPr>
          <p:cNvSpPr txBox="1"/>
          <p:nvPr/>
        </p:nvSpPr>
        <p:spPr>
          <a:xfrm>
            <a:off x="7061200" y="4542440"/>
            <a:ext cx="3037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4A1C2E-AF58-4B88-97A7-0D3D1CD91118}"/>
              </a:ext>
            </a:extLst>
          </p:cNvPr>
          <p:cNvSpPr txBox="1"/>
          <p:nvPr/>
        </p:nvSpPr>
        <p:spPr>
          <a:xfrm>
            <a:off x="3291841" y="-31980"/>
            <a:ext cx="247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</a:rPr>
              <a:t>singular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A53E83C-6601-4BD9-927E-B5E9C4624B9E}"/>
              </a:ext>
            </a:extLst>
          </p:cNvPr>
          <p:cNvSpPr txBox="1"/>
          <p:nvPr/>
        </p:nvSpPr>
        <p:spPr>
          <a:xfrm>
            <a:off x="7010401" y="0"/>
            <a:ext cx="247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</a:rPr>
              <a:t>plural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24" name="Picture 8" descr="wish clipart に対する画像結果">
            <a:extLst>
              <a:ext uri="{FF2B5EF4-FFF2-40B4-BE49-F238E27FC236}">
                <a16:creationId xmlns:a16="http://schemas.microsoft.com/office/drawing/2014/main" id="{74BFB1A6-B873-400F-B692-9D527839F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681" y="2268819"/>
            <a:ext cx="1303020" cy="130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ish clipart に対する画像結果">
            <a:extLst>
              <a:ext uri="{FF2B5EF4-FFF2-40B4-BE49-F238E27FC236}">
                <a16:creationId xmlns:a16="http://schemas.microsoft.com/office/drawing/2014/main" id="{A8F529BB-5696-4635-B3DD-77E430A32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2" y="1379662"/>
            <a:ext cx="1552258" cy="81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dish clipart に対する画像結果">
            <a:extLst>
              <a:ext uri="{FF2B5EF4-FFF2-40B4-BE49-F238E27FC236}">
                <a16:creationId xmlns:a16="http://schemas.microsoft.com/office/drawing/2014/main" id="{94B9EE3B-0AB4-4C07-AB11-776EFD805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170" y="571673"/>
            <a:ext cx="1399858" cy="73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ish clipart に対する画像結果">
            <a:extLst>
              <a:ext uri="{FF2B5EF4-FFF2-40B4-BE49-F238E27FC236}">
                <a16:creationId xmlns:a16="http://schemas.microsoft.com/office/drawing/2014/main" id="{19A878F4-FDE5-4388-B67F-104575B3F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512" y="321963"/>
            <a:ext cx="1450658" cy="75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997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F25C54-FCC9-4090-A459-C722EF1167D1}"/>
              </a:ext>
            </a:extLst>
          </p:cNvPr>
          <p:cNvSpPr txBox="1"/>
          <p:nvPr/>
        </p:nvSpPr>
        <p:spPr>
          <a:xfrm>
            <a:off x="3627121" y="549493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dish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745718-65F9-492C-B2B6-FCF3A973C1A8}"/>
              </a:ext>
            </a:extLst>
          </p:cNvPr>
          <p:cNvSpPr txBox="1"/>
          <p:nvPr/>
        </p:nvSpPr>
        <p:spPr>
          <a:xfrm>
            <a:off x="3627121" y="1872932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church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918191-B481-44DC-9F50-9DDBF445E0DA}"/>
              </a:ext>
            </a:extLst>
          </p:cNvPr>
          <p:cNvSpPr txBox="1"/>
          <p:nvPr/>
        </p:nvSpPr>
        <p:spPr>
          <a:xfrm>
            <a:off x="3606802" y="3196371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kiss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class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260C64C-8A2D-4A96-85DA-0B8792A6BC09}"/>
              </a:ext>
            </a:extLst>
          </p:cNvPr>
          <p:cNvSpPr txBox="1"/>
          <p:nvPr/>
        </p:nvSpPr>
        <p:spPr>
          <a:xfrm>
            <a:off x="3627121" y="4572460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fox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box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D34F81D-597C-485E-A34A-36CA4638720C}"/>
              </a:ext>
            </a:extLst>
          </p:cNvPr>
          <p:cNvSpPr txBox="1"/>
          <p:nvPr/>
        </p:nvSpPr>
        <p:spPr>
          <a:xfrm>
            <a:off x="7122161" y="549493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dish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699206E-8D83-4827-9996-F2EEB55A95F5}"/>
              </a:ext>
            </a:extLst>
          </p:cNvPr>
          <p:cNvSpPr txBox="1"/>
          <p:nvPr/>
        </p:nvSpPr>
        <p:spPr>
          <a:xfrm>
            <a:off x="7122161" y="1872932"/>
            <a:ext cx="3037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F38BC0D-80BA-4C36-990C-7B3C889D7835}"/>
              </a:ext>
            </a:extLst>
          </p:cNvPr>
          <p:cNvSpPr txBox="1"/>
          <p:nvPr/>
        </p:nvSpPr>
        <p:spPr>
          <a:xfrm>
            <a:off x="7081523" y="3196371"/>
            <a:ext cx="3037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AA8159-7BC7-4F31-9441-93FE1F2F759F}"/>
              </a:ext>
            </a:extLst>
          </p:cNvPr>
          <p:cNvSpPr txBox="1"/>
          <p:nvPr/>
        </p:nvSpPr>
        <p:spPr>
          <a:xfrm>
            <a:off x="7061200" y="4542440"/>
            <a:ext cx="3037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4A1C2E-AF58-4B88-97A7-0D3D1CD91118}"/>
              </a:ext>
            </a:extLst>
          </p:cNvPr>
          <p:cNvSpPr txBox="1"/>
          <p:nvPr/>
        </p:nvSpPr>
        <p:spPr>
          <a:xfrm>
            <a:off x="3291841" y="-31980"/>
            <a:ext cx="247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</a:rPr>
              <a:t>singular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A53E83C-6601-4BD9-927E-B5E9C4624B9E}"/>
              </a:ext>
            </a:extLst>
          </p:cNvPr>
          <p:cNvSpPr txBox="1"/>
          <p:nvPr/>
        </p:nvSpPr>
        <p:spPr>
          <a:xfrm>
            <a:off x="7010401" y="0"/>
            <a:ext cx="247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</a:rPr>
              <a:t>plural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A30D9ADC-9934-4FE6-9E52-61DECEEAB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3" y="2431989"/>
            <a:ext cx="1474766" cy="1746434"/>
          </a:xfrm>
          <a:prstGeom prst="rect">
            <a:avLst/>
          </a:prstGeom>
        </p:spPr>
      </p:pic>
      <p:pic>
        <p:nvPicPr>
          <p:cNvPr id="23" name="Picture 10" descr="church clipart に対する画像結果">
            <a:extLst>
              <a:ext uri="{FF2B5EF4-FFF2-40B4-BE49-F238E27FC236}">
                <a16:creationId xmlns:a16="http://schemas.microsoft.com/office/drawing/2014/main" id="{864E2341-3742-4FCE-BE87-85F20AB85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493" y="911880"/>
            <a:ext cx="962025" cy="15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661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F25C54-FCC9-4090-A459-C722EF1167D1}"/>
              </a:ext>
            </a:extLst>
          </p:cNvPr>
          <p:cNvSpPr txBox="1"/>
          <p:nvPr/>
        </p:nvSpPr>
        <p:spPr>
          <a:xfrm>
            <a:off x="3627121" y="549493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dish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745718-65F9-492C-B2B6-FCF3A973C1A8}"/>
              </a:ext>
            </a:extLst>
          </p:cNvPr>
          <p:cNvSpPr txBox="1"/>
          <p:nvPr/>
        </p:nvSpPr>
        <p:spPr>
          <a:xfrm>
            <a:off x="3627121" y="1872932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church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918191-B481-44DC-9F50-9DDBF445E0DA}"/>
              </a:ext>
            </a:extLst>
          </p:cNvPr>
          <p:cNvSpPr txBox="1"/>
          <p:nvPr/>
        </p:nvSpPr>
        <p:spPr>
          <a:xfrm>
            <a:off x="3606802" y="3196371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kiss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class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260C64C-8A2D-4A96-85DA-0B8792A6BC09}"/>
              </a:ext>
            </a:extLst>
          </p:cNvPr>
          <p:cNvSpPr txBox="1"/>
          <p:nvPr/>
        </p:nvSpPr>
        <p:spPr>
          <a:xfrm>
            <a:off x="3627121" y="4572460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fox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box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D34F81D-597C-485E-A34A-36CA4638720C}"/>
              </a:ext>
            </a:extLst>
          </p:cNvPr>
          <p:cNvSpPr txBox="1"/>
          <p:nvPr/>
        </p:nvSpPr>
        <p:spPr>
          <a:xfrm>
            <a:off x="7122161" y="549493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dish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699206E-8D83-4827-9996-F2EEB55A95F5}"/>
              </a:ext>
            </a:extLst>
          </p:cNvPr>
          <p:cNvSpPr txBox="1"/>
          <p:nvPr/>
        </p:nvSpPr>
        <p:spPr>
          <a:xfrm>
            <a:off x="7122161" y="1872932"/>
            <a:ext cx="3037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church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F38BC0D-80BA-4C36-990C-7B3C889D7835}"/>
              </a:ext>
            </a:extLst>
          </p:cNvPr>
          <p:cNvSpPr txBox="1"/>
          <p:nvPr/>
        </p:nvSpPr>
        <p:spPr>
          <a:xfrm>
            <a:off x="7081523" y="3196371"/>
            <a:ext cx="3037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AA8159-7BC7-4F31-9441-93FE1F2F759F}"/>
              </a:ext>
            </a:extLst>
          </p:cNvPr>
          <p:cNvSpPr txBox="1"/>
          <p:nvPr/>
        </p:nvSpPr>
        <p:spPr>
          <a:xfrm>
            <a:off x="7061200" y="4542440"/>
            <a:ext cx="3037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4A1C2E-AF58-4B88-97A7-0D3D1CD91118}"/>
              </a:ext>
            </a:extLst>
          </p:cNvPr>
          <p:cNvSpPr txBox="1"/>
          <p:nvPr/>
        </p:nvSpPr>
        <p:spPr>
          <a:xfrm>
            <a:off x="3291841" y="-31980"/>
            <a:ext cx="247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</a:rPr>
              <a:t>singular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A53E83C-6601-4BD9-927E-B5E9C4624B9E}"/>
              </a:ext>
            </a:extLst>
          </p:cNvPr>
          <p:cNvSpPr txBox="1"/>
          <p:nvPr/>
        </p:nvSpPr>
        <p:spPr>
          <a:xfrm>
            <a:off x="7010401" y="0"/>
            <a:ext cx="247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</a:rPr>
              <a:t>plural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16" name="Picture 10" descr="church clipart に対する画像結果">
            <a:extLst>
              <a:ext uri="{FF2B5EF4-FFF2-40B4-BE49-F238E27FC236}">
                <a16:creationId xmlns:a16="http://schemas.microsoft.com/office/drawing/2014/main" id="{9F6B256C-40BE-40B7-BCC3-C4BF2EF7F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040" y="353943"/>
            <a:ext cx="962025" cy="15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hurch clipart に対する画像結果">
            <a:extLst>
              <a:ext uri="{FF2B5EF4-FFF2-40B4-BE49-F238E27FC236}">
                <a16:creationId xmlns:a16="http://schemas.microsoft.com/office/drawing/2014/main" id="{B5D91729-BF3B-4F52-BD35-F306EB452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065" y="1667608"/>
            <a:ext cx="962025" cy="15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F4D4047-90C1-459F-B455-198F4C077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3385" y="4754353"/>
            <a:ext cx="1475360" cy="174970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6ACE5A7-EC2B-46A0-95FC-792AA40D1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7161" y="3904257"/>
            <a:ext cx="471879" cy="37274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D70BA73-1BE5-43D1-B9C6-998651AAD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6291" y="4340120"/>
            <a:ext cx="430212" cy="33983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D4FB00A1-181F-43B8-84AD-CD48D74C6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2931" y="4627711"/>
            <a:ext cx="430212" cy="33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13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F25C54-FCC9-4090-A459-C722EF1167D1}"/>
              </a:ext>
            </a:extLst>
          </p:cNvPr>
          <p:cNvSpPr txBox="1"/>
          <p:nvPr/>
        </p:nvSpPr>
        <p:spPr>
          <a:xfrm>
            <a:off x="3627121" y="549493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dish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745718-65F9-492C-B2B6-FCF3A973C1A8}"/>
              </a:ext>
            </a:extLst>
          </p:cNvPr>
          <p:cNvSpPr txBox="1"/>
          <p:nvPr/>
        </p:nvSpPr>
        <p:spPr>
          <a:xfrm>
            <a:off x="3627121" y="1872932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church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918191-B481-44DC-9F50-9DDBF445E0DA}"/>
              </a:ext>
            </a:extLst>
          </p:cNvPr>
          <p:cNvSpPr txBox="1"/>
          <p:nvPr/>
        </p:nvSpPr>
        <p:spPr>
          <a:xfrm>
            <a:off x="3606802" y="3196371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kiss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class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260C64C-8A2D-4A96-85DA-0B8792A6BC09}"/>
              </a:ext>
            </a:extLst>
          </p:cNvPr>
          <p:cNvSpPr txBox="1"/>
          <p:nvPr/>
        </p:nvSpPr>
        <p:spPr>
          <a:xfrm>
            <a:off x="3627121" y="4572460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fox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box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D34F81D-597C-485E-A34A-36CA4638720C}"/>
              </a:ext>
            </a:extLst>
          </p:cNvPr>
          <p:cNvSpPr txBox="1"/>
          <p:nvPr/>
        </p:nvSpPr>
        <p:spPr>
          <a:xfrm>
            <a:off x="7122161" y="549493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dish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699206E-8D83-4827-9996-F2EEB55A95F5}"/>
              </a:ext>
            </a:extLst>
          </p:cNvPr>
          <p:cNvSpPr txBox="1"/>
          <p:nvPr/>
        </p:nvSpPr>
        <p:spPr>
          <a:xfrm>
            <a:off x="7122161" y="1872932"/>
            <a:ext cx="3037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church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F38BC0D-80BA-4C36-990C-7B3C889D7835}"/>
              </a:ext>
            </a:extLst>
          </p:cNvPr>
          <p:cNvSpPr txBox="1"/>
          <p:nvPr/>
        </p:nvSpPr>
        <p:spPr>
          <a:xfrm>
            <a:off x="7081523" y="3196371"/>
            <a:ext cx="3037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kiss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class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AA8159-7BC7-4F31-9441-93FE1F2F759F}"/>
              </a:ext>
            </a:extLst>
          </p:cNvPr>
          <p:cNvSpPr txBox="1"/>
          <p:nvPr/>
        </p:nvSpPr>
        <p:spPr>
          <a:xfrm>
            <a:off x="7061200" y="4542440"/>
            <a:ext cx="3037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4A1C2E-AF58-4B88-97A7-0D3D1CD91118}"/>
              </a:ext>
            </a:extLst>
          </p:cNvPr>
          <p:cNvSpPr txBox="1"/>
          <p:nvPr/>
        </p:nvSpPr>
        <p:spPr>
          <a:xfrm>
            <a:off x="3291841" y="-31980"/>
            <a:ext cx="247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</a:rPr>
              <a:t>singular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A53E83C-6601-4BD9-927E-B5E9C4624B9E}"/>
              </a:ext>
            </a:extLst>
          </p:cNvPr>
          <p:cNvSpPr txBox="1"/>
          <p:nvPr/>
        </p:nvSpPr>
        <p:spPr>
          <a:xfrm>
            <a:off x="7010401" y="0"/>
            <a:ext cx="247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</a:rPr>
              <a:t>plural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750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F25C54-FCC9-4090-A459-C722EF1167D1}"/>
              </a:ext>
            </a:extLst>
          </p:cNvPr>
          <p:cNvSpPr txBox="1"/>
          <p:nvPr/>
        </p:nvSpPr>
        <p:spPr>
          <a:xfrm>
            <a:off x="3627121" y="549493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dish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745718-65F9-492C-B2B6-FCF3A973C1A8}"/>
              </a:ext>
            </a:extLst>
          </p:cNvPr>
          <p:cNvSpPr txBox="1"/>
          <p:nvPr/>
        </p:nvSpPr>
        <p:spPr>
          <a:xfrm>
            <a:off x="3627121" y="1872932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church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918191-B481-44DC-9F50-9DDBF445E0DA}"/>
              </a:ext>
            </a:extLst>
          </p:cNvPr>
          <p:cNvSpPr txBox="1"/>
          <p:nvPr/>
        </p:nvSpPr>
        <p:spPr>
          <a:xfrm>
            <a:off x="3606802" y="3196371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kiss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class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260C64C-8A2D-4A96-85DA-0B8792A6BC09}"/>
              </a:ext>
            </a:extLst>
          </p:cNvPr>
          <p:cNvSpPr txBox="1"/>
          <p:nvPr/>
        </p:nvSpPr>
        <p:spPr>
          <a:xfrm>
            <a:off x="3627121" y="4572460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fox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box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D34F81D-597C-485E-A34A-36CA4638720C}"/>
              </a:ext>
            </a:extLst>
          </p:cNvPr>
          <p:cNvSpPr txBox="1"/>
          <p:nvPr/>
        </p:nvSpPr>
        <p:spPr>
          <a:xfrm>
            <a:off x="7122161" y="549493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dish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699206E-8D83-4827-9996-F2EEB55A95F5}"/>
              </a:ext>
            </a:extLst>
          </p:cNvPr>
          <p:cNvSpPr txBox="1"/>
          <p:nvPr/>
        </p:nvSpPr>
        <p:spPr>
          <a:xfrm>
            <a:off x="7122161" y="1872932"/>
            <a:ext cx="3037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church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F38BC0D-80BA-4C36-990C-7B3C889D7835}"/>
              </a:ext>
            </a:extLst>
          </p:cNvPr>
          <p:cNvSpPr txBox="1"/>
          <p:nvPr/>
        </p:nvSpPr>
        <p:spPr>
          <a:xfrm>
            <a:off x="7081523" y="3196371"/>
            <a:ext cx="3037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kiss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class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AA8159-7BC7-4F31-9441-93FE1F2F759F}"/>
              </a:ext>
            </a:extLst>
          </p:cNvPr>
          <p:cNvSpPr txBox="1"/>
          <p:nvPr/>
        </p:nvSpPr>
        <p:spPr>
          <a:xfrm>
            <a:off x="7061200" y="4542440"/>
            <a:ext cx="3037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fox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box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4A1C2E-AF58-4B88-97A7-0D3D1CD91118}"/>
              </a:ext>
            </a:extLst>
          </p:cNvPr>
          <p:cNvSpPr txBox="1"/>
          <p:nvPr/>
        </p:nvSpPr>
        <p:spPr>
          <a:xfrm>
            <a:off x="3291841" y="-31980"/>
            <a:ext cx="247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</a:rPr>
              <a:t>singular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A53E83C-6601-4BD9-927E-B5E9C4624B9E}"/>
              </a:ext>
            </a:extLst>
          </p:cNvPr>
          <p:cNvSpPr txBox="1"/>
          <p:nvPr/>
        </p:nvSpPr>
        <p:spPr>
          <a:xfrm>
            <a:off x="7010401" y="0"/>
            <a:ext cx="247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</a:rPr>
              <a:t>plural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133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4BE2FD7-D114-42A6-AE13-4E00B8128692}"/>
              </a:ext>
            </a:extLst>
          </p:cNvPr>
          <p:cNvSpPr txBox="1"/>
          <p:nvPr/>
        </p:nvSpPr>
        <p:spPr>
          <a:xfrm>
            <a:off x="1432561" y="671469"/>
            <a:ext cx="174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F25C54-FCC9-4090-A459-C722EF1167D1}"/>
              </a:ext>
            </a:extLst>
          </p:cNvPr>
          <p:cNvSpPr txBox="1"/>
          <p:nvPr/>
        </p:nvSpPr>
        <p:spPr>
          <a:xfrm>
            <a:off x="3627121" y="549493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dish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745718-65F9-492C-B2B6-FCF3A973C1A8}"/>
              </a:ext>
            </a:extLst>
          </p:cNvPr>
          <p:cNvSpPr txBox="1"/>
          <p:nvPr/>
        </p:nvSpPr>
        <p:spPr>
          <a:xfrm>
            <a:off x="3627121" y="1872932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church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918191-B481-44DC-9F50-9DDBF445E0DA}"/>
              </a:ext>
            </a:extLst>
          </p:cNvPr>
          <p:cNvSpPr txBox="1"/>
          <p:nvPr/>
        </p:nvSpPr>
        <p:spPr>
          <a:xfrm>
            <a:off x="3606802" y="3196371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kiss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class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260C64C-8A2D-4A96-85DA-0B8792A6BC09}"/>
              </a:ext>
            </a:extLst>
          </p:cNvPr>
          <p:cNvSpPr txBox="1"/>
          <p:nvPr/>
        </p:nvSpPr>
        <p:spPr>
          <a:xfrm>
            <a:off x="3627121" y="4572460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fox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box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D34F81D-597C-485E-A34A-36CA4638720C}"/>
              </a:ext>
            </a:extLst>
          </p:cNvPr>
          <p:cNvSpPr txBox="1"/>
          <p:nvPr/>
        </p:nvSpPr>
        <p:spPr>
          <a:xfrm>
            <a:off x="7122161" y="549493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dish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699206E-8D83-4827-9996-F2EEB55A95F5}"/>
              </a:ext>
            </a:extLst>
          </p:cNvPr>
          <p:cNvSpPr txBox="1"/>
          <p:nvPr/>
        </p:nvSpPr>
        <p:spPr>
          <a:xfrm>
            <a:off x="7122161" y="1872932"/>
            <a:ext cx="3037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church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F38BC0D-80BA-4C36-990C-7B3C889D7835}"/>
              </a:ext>
            </a:extLst>
          </p:cNvPr>
          <p:cNvSpPr txBox="1"/>
          <p:nvPr/>
        </p:nvSpPr>
        <p:spPr>
          <a:xfrm>
            <a:off x="7081523" y="3196371"/>
            <a:ext cx="3037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kiss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class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AA8159-7BC7-4F31-9441-93FE1F2F759F}"/>
              </a:ext>
            </a:extLst>
          </p:cNvPr>
          <p:cNvSpPr txBox="1"/>
          <p:nvPr/>
        </p:nvSpPr>
        <p:spPr>
          <a:xfrm>
            <a:off x="7061200" y="4542440"/>
            <a:ext cx="3037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fox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box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4A1C2E-AF58-4B88-97A7-0D3D1CD91118}"/>
              </a:ext>
            </a:extLst>
          </p:cNvPr>
          <p:cNvSpPr txBox="1"/>
          <p:nvPr/>
        </p:nvSpPr>
        <p:spPr>
          <a:xfrm>
            <a:off x="3291841" y="-31980"/>
            <a:ext cx="247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</a:rPr>
              <a:t>singular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A53E83C-6601-4BD9-927E-B5E9C4624B9E}"/>
              </a:ext>
            </a:extLst>
          </p:cNvPr>
          <p:cNvSpPr txBox="1"/>
          <p:nvPr/>
        </p:nvSpPr>
        <p:spPr>
          <a:xfrm>
            <a:off x="7010401" y="0"/>
            <a:ext cx="247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</a:rPr>
              <a:t>plural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626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4BE2FD7-D114-42A6-AE13-4E00B8128692}"/>
              </a:ext>
            </a:extLst>
          </p:cNvPr>
          <p:cNvSpPr txBox="1"/>
          <p:nvPr/>
        </p:nvSpPr>
        <p:spPr>
          <a:xfrm>
            <a:off x="1432561" y="671469"/>
            <a:ext cx="174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92450EC-DBA3-457C-AA59-04D1369B72AA}"/>
              </a:ext>
            </a:extLst>
          </p:cNvPr>
          <p:cNvSpPr txBox="1"/>
          <p:nvPr/>
        </p:nvSpPr>
        <p:spPr>
          <a:xfrm>
            <a:off x="1483360" y="1960245"/>
            <a:ext cx="174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F25C54-FCC9-4090-A459-C722EF1167D1}"/>
              </a:ext>
            </a:extLst>
          </p:cNvPr>
          <p:cNvSpPr txBox="1"/>
          <p:nvPr/>
        </p:nvSpPr>
        <p:spPr>
          <a:xfrm>
            <a:off x="3627121" y="549493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dish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745718-65F9-492C-B2B6-FCF3A973C1A8}"/>
              </a:ext>
            </a:extLst>
          </p:cNvPr>
          <p:cNvSpPr txBox="1"/>
          <p:nvPr/>
        </p:nvSpPr>
        <p:spPr>
          <a:xfrm>
            <a:off x="3627121" y="1872932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church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918191-B481-44DC-9F50-9DDBF445E0DA}"/>
              </a:ext>
            </a:extLst>
          </p:cNvPr>
          <p:cNvSpPr txBox="1"/>
          <p:nvPr/>
        </p:nvSpPr>
        <p:spPr>
          <a:xfrm>
            <a:off x="3606802" y="3196371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kiss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class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260C64C-8A2D-4A96-85DA-0B8792A6BC09}"/>
              </a:ext>
            </a:extLst>
          </p:cNvPr>
          <p:cNvSpPr txBox="1"/>
          <p:nvPr/>
        </p:nvSpPr>
        <p:spPr>
          <a:xfrm>
            <a:off x="3627121" y="4572460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fox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box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D34F81D-597C-485E-A34A-36CA4638720C}"/>
              </a:ext>
            </a:extLst>
          </p:cNvPr>
          <p:cNvSpPr txBox="1"/>
          <p:nvPr/>
        </p:nvSpPr>
        <p:spPr>
          <a:xfrm>
            <a:off x="7122161" y="549493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dish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699206E-8D83-4827-9996-F2EEB55A95F5}"/>
              </a:ext>
            </a:extLst>
          </p:cNvPr>
          <p:cNvSpPr txBox="1"/>
          <p:nvPr/>
        </p:nvSpPr>
        <p:spPr>
          <a:xfrm>
            <a:off x="7122161" y="1872932"/>
            <a:ext cx="3037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church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F38BC0D-80BA-4C36-990C-7B3C889D7835}"/>
              </a:ext>
            </a:extLst>
          </p:cNvPr>
          <p:cNvSpPr txBox="1"/>
          <p:nvPr/>
        </p:nvSpPr>
        <p:spPr>
          <a:xfrm>
            <a:off x="7081523" y="3196371"/>
            <a:ext cx="3037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kiss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class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AA8159-7BC7-4F31-9441-93FE1F2F759F}"/>
              </a:ext>
            </a:extLst>
          </p:cNvPr>
          <p:cNvSpPr txBox="1"/>
          <p:nvPr/>
        </p:nvSpPr>
        <p:spPr>
          <a:xfrm>
            <a:off x="7061200" y="4542440"/>
            <a:ext cx="3037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fox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box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4A1C2E-AF58-4B88-97A7-0D3D1CD91118}"/>
              </a:ext>
            </a:extLst>
          </p:cNvPr>
          <p:cNvSpPr txBox="1"/>
          <p:nvPr/>
        </p:nvSpPr>
        <p:spPr>
          <a:xfrm>
            <a:off x="3291841" y="-31980"/>
            <a:ext cx="247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</a:rPr>
              <a:t>singular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A53E83C-6601-4BD9-927E-B5E9C4624B9E}"/>
              </a:ext>
            </a:extLst>
          </p:cNvPr>
          <p:cNvSpPr txBox="1"/>
          <p:nvPr/>
        </p:nvSpPr>
        <p:spPr>
          <a:xfrm>
            <a:off x="7010401" y="0"/>
            <a:ext cx="247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</a:rPr>
              <a:t>plural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4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280160" y="463618"/>
            <a:ext cx="3677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jet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dig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1087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4BE2FD7-D114-42A6-AE13-4E00B8128692}"/>
              </a:ext>
            </a:extLst>
          </p:cNvPr>
          <p:cNvSpPr txBox="1"/>
          <p:nvPr/>
        </p:nvSpPr>
        <p:spPr>
          <a:xfrm>
            <a:off x="1432561" y="671469"/>
            <a:ext cx="174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92450EC-DBA3-457C-AA59-04D1369B72AA}"/>
              </a:ext>
            </a:extLst>
          </p:cNvPr>
          <p:cNvSpPr txBox="1"/>
          <p:nvPr/>
        </p:nvSpPr>
        <p:spPr>
          <a:xfrm>
            <a:off x="1483360" y="1960245"/>
            <a:ext cx="174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1B0BAA7-4160-48C3-8951-0120AA9DC1A8}"/>
              </a:ext>
            </a:extLst>
          </p:cNvPr>
          <p:cNvSpPr txBox="1"/>
          <p:nvPr/>
        </p:nvSpPr>
        <p:spPr>
          <a:xfrm>
            <a:off x="1818644" y="3350258"/>
            <a:ext cx="174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F25C54-FCC9-4090-A459-C722EF1167D1}"/>
              </a:ext>
            </a:extLst>
          </p:cNvPr>
          <p:cNvSpPr txBox="1"/>
          <p:nvPr/>
        </p:nvSpPr>
        <p:spPr>
          <a:xfrm>
            <a:off x="3627121" y="549493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dish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745718-65F9-492C-B2B6-FCF3A973C1A8}"/>
              </a:ext>
            </a:extLst>
          </p:cNvPr>
          <p:cNvSpPr txBox="1"/>
          <p:nvPr/>
        </p:nvSpPr>
        <p:spPr>
          <a:xfrm>
            <a:off x="3627121" y="1872932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church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918191-B481-44DC-9F50-9DDBF445E0DA}"/>
              </a:ext>
            </a:extLst>
          </p:cNvPr>
          <p:cNvSpPr txBox="1"/>
          <p:nvPr/>
        </p:nvSpPr>
        <p:spPr>
          <a:xfrm>
            <a:off x="3606802" y="3196371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kiss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class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260C64C-8A2D-4A96-85DA-0B8792A6BC09}"/>
              </a:ext>
            </a:extLst>
          </p:cNvPr>
          <p:cNvSpPr txBox="1"/>
          <p:nvPr/>
        </p:nvSpPr>
        <p:spPr>
          <a:xfrm>
            <a:off x="3627121" y="4572460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fox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box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D34F81D-597C-485E-A34A-36CA4638720C}"/>
              </a:ext>
            </a:extLst>
          </p:cNvPr>
          <p:cNvSpPr txBox="1"/>
          <p:nvPr/>
        </p:nvSpPr>
        <p:spPr>
          <a:xfrm>
            <a:off x="7122161" y="549493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dish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699206E-8D83-4827-9996-F2EEB55A95F5}"/>
              </a:ext>
            </a:extLst>
          </p:cNvPr>
          <p:cNvSpPr txBox="1"/>
          <p:nvPr/>
        </p:nvSpPr>
        <p:spPr>
          <a:xfrm>
            <a:off x="7122161" y="1872932"/>
            <a:ext cx="3037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church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F38BC0D-80BA-4C36-990C-7B3C889D7835}"/>
              </a:ext>
            </a:extLst>
          </p:cNvPr>
          <p:cNvSpPr txBox="1"/>
          <p:nvPr/>
        </p:nvSpPr>
        <p:spPr>
          <a:xfrm>
            <a:off x="7081523" y="3196371"/>
            <a:ext cx="3037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kiss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class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AA8159-7BC7-4F31-9441-93FE1F2F759F}"/>
              </a:ext>
            </a:extLst>
          </p:cNvPr>
          <p:cNvSpPr txBox="1"/>
          <p:nvPr/>
        </p:nvSpPr>
        <p:spPr>
          <a:xfrm>
            <a:off x="7061200" y="4542440"/>
            <a:ext cx="3037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fox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box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4A1C2E-AF58-4B88-97A7-0D3D1CD91118}"/>
              </a:ext>
            </a:extLst>
          </p:cNvPr>
          <p:cNvSpPr txBox="1"/>
          <p:nvPr/>
        </p:nvSpPr>
        <p:spPr>
          <a:xfrm>
            <a:off x="3291841" y="-31980"/>
            <a:ext cx="247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</a:rPr>
              <a:t>singular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A53E83C-6601-4BD9-927E-B5E9C4624B9E}"/>
              </a:ext>
            </a:extLst>
          </p:cNvPr>
          <p:cNvSpPr txBox="1"/>
          <p:nvPr/>
        </p:nvSpPr>
        <p:spPr>
          <a:xfrm>
            <a:off x="7010401" y="0"/>
            <a:ext cx="247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</a:rPr>
              <a:t>plural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1443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4BE2FD7-D114-42A6-AE13-4E00B8128692}"/>
              </a:ext>
            </a:extLst>
          </p:cNvPr>
          <p:cNvSpPr txBox="1"/>
          <p:nvPr/>
        </p:nvSpPr>
        <p:spPr>
          <a:xfrm>
            <a:off x="1432561" y="671469"/>
            <a:ext cx="174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92450EC-DBA3-457C-AA59-04D1369B72AA}"/>
              </a:ext>
            </a:extLst>
          </p:cNvPr>
          <p:cNvSpPr txBox="1"/>
          <p:nvPr/>
        </p:nvSpPr>
        <p:spPr>
          <a:xfrm>
            <a:off x="1483360" y="1960245"/>
            <a:ext cx="174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1B0BAA7-4160-48C3-8951-0120AA9DC1A8}"/>
              </a:ext>
            </a:extLst>
          </p:cNvPr>
          <p:cNvSpPr txBox="1"/>
          <p:nvPr/>
        </p:nvSpPr>
        <p:spPr>
          <a:xfrm>
            <a:off x="1818644" y="3350258"/>
            <a:ext cx="174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9D543A6-7939-4493-BD8C-E59A2B2829C6}"/>
              </a:ext>
            </a:extLst>
          </p:cNvPr>
          <p:cNvSpPr txBox="1"/>
          <p:nvPr/>
        </p:nvSpPr>
        <p:spPr>
          <a:xfrm>
            <a:off x="1798328" y="4572460"/>
            <a:ext cx="174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x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F25C54-FCC9-4090-A459-C722EF1167D1}"/>
              </a:ext>
            </a:extLst>
          </p:cNvPr>
          <p:cNvSpPr txBox="1"/>
          <p:nvPr/>
        </p:nvSpPr>
        <p:spPr>
          <a:xfrm>
            <a:off x="3627121" y="549493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dish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745718-65F9-492C-B2B6-FCF3A973C1A8}"/>
              </a:ext>
            </a:extLst>
          </p:cNvPr>
          <p:cNvSpPr txBox="1"/>
          <p:nvPr/>
        </p:nvSpPr>
        <p:spPr>
          <a:xfrm>
            <a:off x="3627121" y="1872932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church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918191-B481-44DC-9F50-9DDBF445E0DA}"/>
              </a:ext>
            </a:extLst>
          </p:cNvPr>
          <p:cNvSpPr txBox="1"/>
          <p:nvPr/>
        </p:nvSpPr>
        <p:spPr>
          <a:xfrm>
            <a:off x="3606802" y="3196371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kiss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class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260C64C-8A2D-4A96-85DA-0B8792A6BC09}"/>
              </a:ext>
            </a:extLst>
          </p:cNvPr>
          <p:cNvSpPr txBox="1"/>
          <p:nvPr/>
        </p:nvSpPr>
        <p:spPr>
          <a:xfrm>
            <a:off x="3627121" y="4572460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fox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box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D34F81D-597C-485E-A34A-36CA4638720C}"/>
              </a:ext>
            </a:extLst>
          </p:cNvPr>
          <p:cNvSpPr txBox="1"/>
          <p:nvPr/>
        </p:nvSpPr>
        <p:spPr>
          <a:xfrm>
            <a:off x="7122161" y="549493"/>
            <a:ext cx="225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dish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wish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699206E-8D83-4827-9996-F2EEB55A95F5}"/>
              </a:ext>
            </a:extLst>
          </p:cNvPr>
          <p:cNvSpPr txBox="1"/>
          <p:nvPr/>
        </p:nvSpPr>
        <p:spPr>
          <a:xfrm>
            <a:off x="7122161" y="1872932"/>
            <a:ext cx="3037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church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catch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F38BC0D-80BA-4C36-990C-7B3C889D7835}"/>
              </a:ext>
            </a:extLst>
          </p:cNvPr>
          <p:cNvSpPr txBox="1"/>
          <p:nvPr/>
        </p:nvSpPr>
        <p:spPr>
          <a:xfrm>
            <a:off x="7081523" y="3196371"/>
            <a:ext cx="3037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kiss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class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AA8159-7BC7-4F31-9441-93FE1F2F759F}"/>
              </a:ext>
            </a:extLst>
          </p:cNvPr>
          <p:cNvSpPr txBox="1"/>
          <p:nvPr/>
        </p:nvSpPr>
        <p:spPr>
          <a:xfrm>
            <a:off x="7061200" y="4542440"/>
            <a:ext cx="3037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fox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box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4A1C2E-AF58-4B88-97A7-0D3D1CD91118}"/>
              </a:ext>
            </a:extLst>
          </p:cNvPr>
          <p:cNvSpPr txBox="1"/>
          <p:nvPr/>
        </p:nvSpPr>
        <p:spPr>
          <a:xfrm>
            <a:off x="3291841" y="-31980"/>
            <a:ext cx="247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</a:rPr>
              <a:t>singular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A53E83C-6601-4BD9-927E-B5E9C4624B9E}"/>
              </a:ext>
            </a:extLst>
          </p:cNvPr>
          <p:cNvSpPr txBox="1"/>
          <p:nvPr/>
        </p:nvSpPr>
        <p:spPr>
          <a:xfrm>
            <a:off x="7010401" y="0"/>
            <a:ext cx="247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</a:rPr>
              <a:t>plural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92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576842-75D6-466B-BE3D-38C094F825D6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+mj-lt"/>
                <a:ea typeface="+mj-ea"/>
                <a:cs typeface="+mj-cs"/>
              </a:rPr>
              <a:t>Tricky Words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aseline="30000" dirty="0">
                <a:latin typeface="+mj-lt"/>
                <a:ea typeface="+mj-ea"/>
                <a:cs typeface="+mj-cs"/>
              </a:rPr>
              <a:t>5th </a:t>
            </a:r>
            <a:r>
              <a:rPr lang="en-US" altLang="ja-JP" sz="5400" dirty="0">
                <a:latin typeface="+mj-lt"/>
                <a:ea typeface="+mj-ea"/>
                <a:cs typeface="+mj-cs"/>
              </a:rPr>
              <a:t>set</a:t>
            </a:r>
            <a:endParaRPr kumimoji="1" lang="en-US" altLang="ja-JP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3173CF-15F3-431A-A4F7-A1421FD4D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5" r="1502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216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1925627-F45E-4302-AD79-72FDFEFD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483476"/>
            <a:ext cx="11950262" cy="62116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C00D54-13EC-41BD-88A7-C92A496047B4}"/>
              </a:ext>
            </a:extLst>
          </p:cNvPr>
          <p:cNvSpPr txBox="1"/>
          <p:nvPr/>
        </p:nvSpPr>
        <p:spPr>
          <a:xfrm>
            <a:off x="3457903" y="2858814"/>
            <a:ext cx="5276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saw</a:t>
            </a:r>
            <a:endParaRPr kumimoji="1" lang="ja-JP" altLang="en-US" sz="10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5059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1925627-F45E-4302-AD79-72FDFEFD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483476"/>
            <a:ext cx="11950262" cy="62116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C00D54-13EC-41BD-88A7-C92A496047B4}"/>
              </a:ext>
            </a:extLst>
          </p:cNvPr>
          <p:cNvSpPr txBox="1"/>
          <p:nvPr/>
        </p:nvSpPr>
        <p:spPr>
          <a:xfrm>
            <a:off x="3457903" y="2858814"/>
            <a:ext cx="5276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put</a:t>
            </a:r>
            <a:endParaRPr kumimoji="1" lang="ja-JP" altLang="en-US" sz="10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591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1925627-F45E-4302-AD79-72FDFEFD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483476"/>
            <a:ext cx="11950262" cy="62116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C00D54-13EC-41BD-88A7-C92A496047B4}"/>
              </a:ext>
            </a:extLst>
          </p:cNvPr>
          <p:cNvSpPr txBox="1"/>
          <p:nvPr/>
        </p:nvSpPr>
        <p:spPr>
          <a:xfrm>
            <a:off x="3457903" y="2858814"/>
            <a:ext cx="5276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ould</a:t>
            </a:r>
            <a:endParaRPr kumimoji="1" lang="ja-JP" altLang="en-US" sz="10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085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1925627-F45E-4302-AD79-72FDFEFD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483476"/>
            <a:ext cx="11950262" cy="62116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C00D54-13EC-41BD-88A7-C92A496047B4}"/>
              </a:ext>
            </a:extLst>
          </p:cNvPr>
          <p:cNvSpPr txBox="1"/>
          <p:nvPr/>
        </p:nvSpPr>
        <p:spPr>
          <a:xfrm>
            <a:off x="3457903" y="2858814"/>
            <a:ext cx="5276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hould</a:t>
            </a:r>
            <a:endParaRPr kumimoji="1" lang="ja-JP" altLang="en-US" sz="10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486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1925627-F45E-4302-AD79-72FDFEFD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483476"/>
            <a:ext cx="11950262" cy="62116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C00D54-13EC-41BD-88A7-C92A496047B4}"/>
              </a:ext>
            </a:extLst>
          </p:cNvPr>
          <p:cNvSpPr txBox="1"/>
          <p:nvPr/>
        </p:nvSpPr>
        <p:spPr>
          <a:xfrm>
            <a:off x="3457903" y="2858814"/>
            <a:ext cx="5276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would</a:t>
            </a:r>
            <a:endParaRPr kumimoji="1" lang="ja-JP" altLang="en-US" sz="10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852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1925627-F45E-4302-AD79-72FDFEFD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483476"/>
            <a:ext cx="11950262" cy="62116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C00D54-13EC-41BD-88A7-C92A496047B4}"/>
              </a:ext>
            </a:extLst>
          </p:cNvPr>
          <p:cNvSpPr txBox="1"/>
          <p:nvPr/>
        </p:nvSpPr>
        <p:spPr>
          <a:xfrm>
            <a:off x="3457903" y="2858814"/>
            <a:ext cx="5276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would</a:t>
            </a:r>
            <a:endParaRPr kumimoji="1" lang="ja-JP" altLang="en-US" sz="10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9892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1925627-F45E-4302-AD79-72FDFEFD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483476"/>
            <a:ext cx="11950262" cy="62116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C00D54-13EC-41BD-88A7-C92A496047B4}"/>
              </a:ext>
            </a:extLst>
          </p:cNvPr>
          <p:cNvSpPr txBox="1"/>
          <p:nvPr/>
        </p:nvSpPr>
        <p:spPr>
          <a:xfrm>
            <a:off x="3457903" y="2858814"/>
            <a:ext cx="5276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right</a:t>
            </a:r>
            <a:endParaRPr kumimoji="1" lang="ja-JP" altLang="en-US" sz="10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47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280160" y="463618"/>
            <a:ext cx="3677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jet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dig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help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5998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1925627-F45E-4302-AD79-72FDFEFD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483476"/>
            <a:ext cx="11950262" cy="62116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C00D54-13EC-41BD-88A7-C92A496047B4}"/>
              </a:ext>
            </a:extLst>
          </p:cNvPr>
          <p:cNvSpPr txBox="1"/>
          <p:nvPr/>
        </p:nvSpPr>
        <p:spPr>
          <a:xfrm>
            <a:off x="3457903" y="2858814"/>
            <a:ext cx="5276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right</a:t>
            </a:r>
            <a:endParaRPr kumimoji="1" lang="ja-JP" altLang="en-US" sz="10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073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1925627-F45E-4302-AD79-72FDFEFD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483476"/>
            <a:ext cx="11950262" cy="62116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C00D54-13EC-41BD-88A7-C92A496047B4}"/>
              </a:ext>
            </a:extLst>
          </p:cNvPr>
          <p:cNvSpPr txBox="1"/>
          <p:nvPr/>
        </p:nvSpPr>
        <p:spPr>
          <a:xfrm>
            <a:off x="3457903" y="2858814"/>
            <a:ext cx="5276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two</a:t>
            </a:r>
            <a:endParaRPr kumimoji="1" lang="ja-JP" altLang="en-US" sz="10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028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1925627-F45E-4302-AD79-72FDFEFD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483476"/>
            <a:ext cx="11950262" cy="62116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C00D54-13EC-41BD-88A7-C92A496047B4}"/>
              </a:ext>
            </a:extLst>
          </p:cNvPr>
          <p:cNvSpPr txBox="1"/>
          <p:nvPr/>
        </p:nvSpPr>
        <p:spPr>
          <a:xfrm>
            <a:off x="3457903" y="2858814"/>
            <a:ext cx="5276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four</a:t>
            </a:r>
            <a:endParaRPr kumimoji="1" lang="ja-JP" altLang="en-US" sz="10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3069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1925627-F45E-4302-AD79-72FDFEFD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483476"/>
            <a:ext cx="11950262" cy="62116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C00D54-13EC-41BD-88A7-C92A496047B4}"/>
              </a:ext>
            </a:extLst>
          </p:cNvPr>
          <p:cNvSpPr txBox="1"/>
          <p:nvPr/>
        </p:nvSpPr>
        <p:spPr>
          <a:xfrm>
            <a:off x="3457903" y="2858814"/>
            <a:ext cx="5276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oes</a:t>
            </a:r>
            <a:endParaRPr kumimoji="1" lang="ja-JP" altLang="en-US" sz="10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710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1925627-F45E-4302-AD79-72FDFEFD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483476"/>
            <a:ext cx="11950262" cy="62116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C00D54-13EC-41BD-88A7-C92A496047B4}"/>
              </a:ext>
            </a:extLst>
          </p:cNvPr>
          <p:cNvSpPr txBox="1"/>
          <p:nvPr/>
        </p:nvSpPr>
        <p:spPr>
          <a:xfrm>
            <a:off x="3457903" y="2858814"/>
            <a:ext cx="5276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oes</a:t>
            </a:r>
            <a:endParaRPr kumimoji="1" lang="ja-JP" altLang="en-US" sz="10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893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1925627-F45E-4302-AD79-72FDFEFD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483476"/>
            <a:ext cx="11950262" cy="62116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C00D54-13EC-41BD-88A7-C92A496047B4}"/>
              </a:ext>
            </a:extLst>
          </p:cNvPr>
          <p:cNvSpPr txBox="1"/>
          <p:nvPr/>
        </p:nvSpPr>
        <p:spPr>
          <a:xfrm>
            <a:off x="3457903" y="2858814"/>
            <a:ext cx="5276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does</a:t>
            </a:r>
            <a:endParaRPr kumimoji="1" lang="ja-JP" altLang="en-US" sz="10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82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1925627-F45E-4302-AD79-72FDFEFD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483476"/>
            <a:ext cx="11950262" cy="62116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C00D54-13EC-41BD-88A7-C92A496047B4}"/>
              </a:ext>
            </a:extLst>
          </p:cNvPr>
          <p:cNvSpPr txBox="1"/>
          <p:nvPr/>
        </p:nvSpPr>
        <p:spPr>
          <a:xfrm>
            <a:off x="3457903" y="2858814"/>
            <a:ext cx="5276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made</a:t>
            </a:r>
            <a:endParaRPr kumimoji="1" lang="ja-JP" altLang="en-US" sz="10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8688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1925627-F45E-4302-AD79-72FDFEFD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483476"/>
            <a:ext cx="11950262" cy="62116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C00D54-13EC-41BD-88A7-C92A496047B4}"/>
              </a:ext>
            </a:extLst>
          </p:cNvPr>
          <p:cNvSpPr txBox="1"/>
          <p:nvPr/>
        </p:nvSpPr>
        <p:spPr>
          <a:xfrm>
            <a:off x="3457903" y="2858814"/>
            <a:ext cx="5276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their</a:t>
            </a:r>
            <a:endParaRPr kumimoji="1" lang="ja-JP" altLang="en-US" sz="10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0415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-28575" y="2179320"/>
            <a:ext cx="6124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B0552E-5323-4B6E-8334-EA805A470976}"/>
              </a:ext>
            </a:extLst>
          </p:cNvPr>
          <p:cNvSpPr txBox="1"/>
          <p:nvPr/>
        </p:nvSpPr>
        <p:spPr>
          <a:xfrm>
            <a:off x="1228098" y="3306361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/>
              <a:t>/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6000" dirty="0"/>
              <a:t>/</a:t>
            </a:r>
            <a:endParaRPr kumimoji="1" lang="ja-JP" altLang="en-US" sz="60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E00C47C-6C9E-489D-9B65-449AEA583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0" y="1197839"/>
            <a:ext cx="6831978" cy="421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531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48137" y="3698243"/>
            <a:ext cx="2300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ty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-38033" y="-16429"/>
            <a:ext cx="2069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6F987B-C02D-4176-AAB0-A35CC8BDC598}"/>
              </a:ext>
            </a:extLst>
          </p:cNvPr>
          <p:cNvSpPr txBox="1"/>
          <p:nvPr/>
        </p:nvSpPr>
        <p:spPr>
          <a:xfrm>
            <a:off x="129601" y="1891324"/>
            <a:ext cx="2250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9BAFC55-759D-4541-B49F-1A218882C471}"/>
              </a:ext>
            </a:extLst>
          </p:cNvPr>
          <p:cNvSpPr txBox="1"/>
          <p:nvPr/>
        </p:nvSpPr>
        <p:spPr>
          <a:xfrm>
            <a:off x="6406281" y="1968377"/>
            <a:ext cx="25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5B6204-06F8-4C7D-B1CC-00B1F170F1FB}"/>
              </a:ext>
            </a:extLst>
          </p:cNvPr>
          <p:cNvSpPr txBox="1"/>
          <p:nvPr/>
        </p:nvSpPr>
        <p:spPr>
          <a:xfrm>
            <a:off x="4143315" y="-73827"/>
            <a:ext cx="2688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9B56FA-6811-427C-A610-82F0775BC85D}"/>
              </a:ext>
            </a:extLst>
          </p:cNvPr>
          <p:cNvSpPr txBox="1"/>
          <p:nvPr/>
        </p:nvSpPr>
        <p:spPr>
          <a:xfrm>
            <a:off x="8996647" y="190540"/>
            <a:ext cx="2957161" cy="5693866"/>
          </a:xfrm>
          <a:prstGeom prst="rect">
            <a:avLst/>
          </a:prstGeom>
          <a:noFill/>
          <a:ln w="76200">
            <a:solidFill>
              <a:srgbClr val="CC99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got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bun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belt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fork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storm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horse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forty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goes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does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morning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E5B7D3-EC15-49D6-995B-0ABCF79FA581}"/>
              </a:ext>
            </a:extLst>
          </p:cNvPr>
          <p:cNvSpPr txBox="1"/>
          <p:nvPr/>
        </p:nvSpPr>
        <p:spPr>
          <a:xfrm>
            <a:off x="2163870" y="3684371"/>
            <a:ext cx="2477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C96BE0-C2A7-4881-8FBA-9EBD3F2C0538}"/>
              </a:ext>
            </a:extLst>
          </p:cNvPr>
          <p:cNvSpPr txBox="1"/>
          <p:nvPr/>
        </p:nvSpPr>
        <p:spPr>
          <a:xfrm>
            <a:off x="5170453" y="3733807"/>
            <a:ext cx="3114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ning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C9BC3F-27BA-4A28-8193-204AB33CEDC7}"/>
              </a:ext>
            </a:extLst>
          </p:cNvPr>
          <p:cNvSpPr txBox="1"/>
          <p:nvPr/>
        </p:nvSpPr>
        <p:spPr>
          <a:xfrm>
            <a:off x="1983376" y="-51747"/>
            <a:ext cx="2477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EF8A94C-BE14-4EA2-B646-7C96D7822683}"/>
              </a:ext>
            </a:extLst>
          </p:cNvPr>
          <p:cNvSpPr txBox="1"/>
          <p:nvPr/>
        </p:nvSpPr>
        <p:spPr>
          <a:xfrm>
            <a:off x="2192349" y="1867435"/>
            <a:ext cx="2477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0F20F51-0181-433C-851D-F01FEB194827}"/>
              </a:ext>
            </a:extLst>
          </p:cNvPr>
          <p:cNvSpPr txBox="1"/>
          <p:nvPr/>
        </p:nvSpPr>
        <p:spPr>
          <a:xfrm>
            <a:off x="4316550" y="1900178"/>
            <a:ext cx="2477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C5834BD-4A87-4374-BB82-CC9CE05934FD}"/>
              </a:ext>
            </a:extLst>
          </p:cNvPr>
          <p:cNvSpPr txBox="1"/>
          <p:nvPr/>
        </p:nvSpPr>
        <p:spPr>
          <a:xfrm>
            <a:off x="6457894" y="-79653"/>
            <a:ext cx="2477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48CEF52-B9F0-4D7E-9596-67FAF0106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78" y="650360"/>
            <a:ext cx="1845428" cy="1222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C742EC6-1932-49AD-88DD-4F7C18F4B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989" y="553962"/>
            <a:ext cx="1332403" cy="136828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21E3D13-6099-44CA-BF84-D85A21E98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180" y="618727"/>
            <a:ext cx="1498714" cy="136828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558ACB5-6B11-49E0-9818-13B3EC380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7290" y="594160"/>
            <a:ext cx="1146074" cy="135127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B918EBA-4D8B-4B3C-8B51-27D369A1A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536" y="2547114"/>
            <a:ext cx="1175408" cy="110402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4CB7DD4-554A-4A51-9E35-D9B4D6652B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7864" y="2485459"/>
            <a:ext cx="1217423" cy="110402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808EF0D-B0EE-4CCA-8547-4D8251FFCE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8404" y="2547114"/>
            <a:ext cx="574266" cy="122038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A2E3281-E360-481F-B970-5B34C3D02A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053" y="4300334"/>
            <a:ext cx="1446605" cy="127131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B5FB853-D84C-4180-B3DB-5867D08A10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6635" y="2558738"/>
            <a:ext cx="2068423" cy="1279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5422C97-7315-4E65-A7B3-F08D80405B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849" y="4317443"/>
            <a:ext cx="1237095" cy="1237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282B0B1-4643-4F90-802E-AF13607E6C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42670" y="4368930"/>
            <a:ext cx="1681313" cy="1218688"/>
          </a:xfrm>
          <a:prstGeom prst="rect">
            <a:avLst/>
          </a:prstGeom>
        </p:spPr>
      </p:pic>
      <p:pic>
        <p:nvPicPr>
          <p:cNvPr id="1028" name="Picture 4" descr="bun clipart に対する画像結果">
            <a:extLst>
              <a:ext uri="{FF2B5EF4-FFF2-40B4-BE49-F238E27FC236}">
                <a16:creationId xmlns:a16="http://schemas.microsoft.com/office/drawing/2014/main" id="{178B3604-0DEC-4153-8A90-F264E7913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984" y="753012"/>
            <a:ext cx="814053" cy="63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528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280160" y="463618"/>
            <a:ext cx="3677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jet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dig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help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boy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45759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lowchart: Document 3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833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1F0EFF-FC86-48E9-AD72-37CE04700DF0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32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AA6B4B7-B13A-48EE-99FA-ACD7BEBAC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964" y="382337"/>
            <a:ext cx="3861435" cy="538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268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F06FF6-E647-4B90-9587-92A23CD1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CC16AD-1CAB-40BA-9EF0-2529EDB53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1" r="-1" b="-1"/>
          <a:stretch/>
        </p:blipFill>
        <p:spPr>
          <a:xfrm>
            <a:off x="7734082" y="2193455"/>
            <a:ext cx="2367545" cy="2239397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2EF921D5-511C-4DC5-B790-F7BD0854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E66D192E-0493-427F-AD26-8AA2E6C7C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3303922-F214-4A45-B3DE-04644F747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5679EF62-F54A-461E-AC2A-53AAE743A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58859" y="1118007"/>
            <a:ext cx="563429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1570455" y="1426969"/>
            <a:ext cx="5158973" cy="30058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1" lang="en-US" altLang="ja-JP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ictation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88932C3-D212-412A-BF74-EA8866937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11" y="2791041"/>
            <a:ext cx="915682" cy="8604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59C02E-91E4-4BAC-A6E8-388122EB6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356" y="2193455"/>
            <a:ext cx="1056319" cy="99257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FADB8C5-9F6B-4C96-A3A1-4568E4CC6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981" y="114154"/>
            <a:ext cx="903919" cy="84937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BD3AEBB-1903-4BC1-860F-EAD636DD8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85" y="4574943"/>
            <a:ext cx="815402" cy="76619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54C1C94-CE22-4ABD-BF13-366CFA3D6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012" y="592038"/>
            <a:ext cx="1066089" cy="105193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EDFB9AB-13E0-4174-8FAB-82EBFE6B4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970" y="4702603"/>
            <a:ext cx="1371011" cy="135281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4CF5AB0-267E-4CF6-87B8-0D25157CF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9760" y="146686"/>
            <a:ext cx="846074" cy="83484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C1A61C9-DEB5-49ED-A3DA-F8E2D1929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318" y="5373145"/>
            <a:ext cx="1118987" cy="144843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E62E2EF-14C8-478D-9430-4A65FB397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39" y="5409565"/>
            <a:ext cx="1118987" cy="144843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3FA3E32-8077-4A9B-96CC-D0BEDE0F9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8899" y="5262879"/>
            <a:ext cx="1324283" cy="144843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90DEBC4-44F0-4BF5-9E90-5F822E39E6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364" y="5868621"/>
            <a:ext cx="934481" cy="93448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1DC0BC9-DCD3-40B0-A57E-8D3150F30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083" y="74800"/>
            <a:ext cx="1051938" cy="105193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0BD3901-2B9F-4C00-A8E2-872DD277E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8575" y="5522199"/>
            <a:ext cx="1118987" cy="122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32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254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 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C6F97B7-4781-4004-9D6F-DB7510207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739" y="385478"/>
            <a:ext cx="5179088" cy="455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945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254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 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01CA259-4854-4A09-9CD3-BF7A45018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763" y="304927"/>
            <a:ext cx="4221732" cy="433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128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254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 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DB268CE-252F-46D7-BB10-EE5AAB985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134" y="1292188"/>
            <a:ext cx="4714081" cy="427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799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254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ch				 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0C74D53-D8D5-462F-9999-841E679F7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648" y="1319530"/>
            <a:ext cx="2133165" cy="374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468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254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ch		5.f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 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C33E6B0-C3AD-4756-B900-0C2CACA0B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880" y="1542775"/>
            <a:ext cx="3202337" cy="377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289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254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ch		5.f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 	6. sp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A45E97C-FAEC-4A0E-BC98-A623CA8B7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60" y="2174875"/>
            <a:ext cx="3299142" cy="32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037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327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ch		5.f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 	6. sp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We cut the 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07AF725-D89C-4032-AC00-3DEDFC352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760" y="2247592"/>
            <a:ext cx="2082799" cy="3124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19865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ch		5.f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 	6. sp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We cut the 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She is good at sp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ts.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C8BC460-8D60-446C-9DD0-A0387D364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140" y="2220977"/>
            <a:ext cx="31242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53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280160" y="463618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jet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dig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help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boy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toy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77406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-103118"/>
            <a:ext cx="11201718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ch		5.f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 	6. sp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We cut the 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She is good at sp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ts.</a:t>
            </a: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There was a st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 this 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ning.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A1CB11D-D0C6-4943-B869-0ADC7653D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080" y="2207578"/>
            <a:ext cx="1992630" cy="18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929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A7A188-CC6E-411A-AEC7-F9B4828A1D2C}"/>
              </a:ext>
            </a:extLst>
          </p:cNvPr>
          <p:cNvSpPr txBox="1"/>
          <p:nvPr/>
        </p:nvSpPr>
        <p:spPr>
          <a:xfrm>
            <a:off x="754912" y="776177"/>
            <a:ext cx="10919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Homework</a:t>
            </a:r>
          </a:p>
          <a:p>
            <a:pPr algn="ctr"/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D592805-54A9-4D8D-B9AD-5B815AA68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921" y="2884369"/>
            <a:ext cx="3579628" cy="251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906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9833" y="1056640"/>
            <a:ext cx="4360324" cy="3494398"/>
          </a:xfrm>
        </p:spPr>
        <p:txBody>
          <a:bodyPr anchor="b">
            <a:normAutofit/>
          </a:bodyPr>
          <a:lstStyle/>
          <a:p>
            <a:pPr algn="l"/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See you </a:t>
            </a: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next time.</a:t>
            </a:r>
            <a:endParaRPr kumimoji="1" lang="ja-JP" altLang="en-US" sz="5000" b="1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64107C7-9093-426B-B5F7-889996BE6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" r="-1" b="-1"/>
          <a:stretch/>
        </p:blipFill>
        <p:spPr>
          <a:xfrm>
            <a:off x="688562" y="1263665"/>
            <a:ext cx="5474323" cy="560788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図 8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06686597-B851-492A-80C2-671983FF3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" y="170815"/>
            <a:ext cx="2571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280160" y="463618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jet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dig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help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boy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toy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6614160" y="463618"/>
            <a:ext cx="4643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enjoy</a:t>
            </a:r>
          </a:p>
          <a:p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918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280160" y="463618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jet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dig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help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boy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toy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6614160" y="463618"/>
            <a:ext cx="4643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enjoy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annoy</a:t>
            </a:r>
          </a:p>
        </p:txBody>
      </p:sp>
    </p:spTree>
    <p:extLst>
      <p:ext uri="{BB962C8B-B14F-4D97-AF65-F5344CB8AC3E}">
        <p14:creationId xmlns:p14="http://schemas.microsoft.com/office/powerpoint/2010/main" val="3579810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1029</Words>
  <Application>Microsoft Office PowerPoint</Application>
  <PresentationFormat>ワイド画面</PresentationFormat>
  <Paragraphs>492</Paragraphs>
  <Slides>72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72</vt:i4>
      </vt:variant>
    </vt:vector>
  </HeadingPairs>
  <TitlesOfParts>
    <vt:vector size="78" baseType="lpstr">
      <vt:lpstr>游ゴシック</vt:lpstr>
      <vt:lpstr>游ゴシック Light</vt:lpstr>
      <vt:lpstr>Arial</vt:lpstr>
      <vt:lpstr>Calibri</vt:lpstr>
      <vt:lpstr>Cavolini</vt:lpstr>
      <vt:lpstr>Office テーマ</vt:lpstr>
      <vt:lpstr>Jolly Grammar 1-29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  See you 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Grammar 1-24</dc:title>
  <dc:creator>矢野 義紀</dc:creator>
  <cp:lastModifiedBy>矢野 義紀</cp:lastModifiedBy>
  <cp:revision>65</cp:revision>
  <cp:lastPrinted>2023-01-21T07:40:43Z</cp:lastPrinted>
  <dcterms:created xsi:type="dcterms:W3CDTF">2021-01-23T09:42:08Z</dcterms:created>
  <dcterms:modified xsi:type="dcterms:W3CDTF">2023-01-24T07:53:10Z</dcterms:modified>
</cp:coreProperties>
</file>