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3" r:id="rId3"/>
    <p:sldId id="797" r:id="rId4"/>
    <p:sldId id="833" r:id="rId5"/>
    <p:sldId id="832" r:id="rId6"/>
    <p:sldId id="831" r:id="rId7"/>
    <p:sldId id="830" r:id="rId8"/>
    <p:sldId id="829" r:id="rId9"/>
    <p:sldId id="828" r:id="rId10"/>
    <p:sldId id="827" r:id="rId11"/>
    <p:sldId id="826" r:id="rId12"/>
    <p:sldId id="825" r:id="rId13"/>
    <p:sldId id="258" r:id="rId14"/>
    <p:sldId id="815" r:id="rId15"/>
    <p:sldId id="814" r:id="rId16"/>
    <p:sldId id="834" r:id="rId17"/>
    <p:sldId id="709" r:id="rId18"/>
    <p:sldId id="843" r:id="rId19"/>
    <p:sldId id="849" r:id="rId20"/>
    <p:sldId id="848" r:id="rId21"/>
    <p:sldId id="847" r:id="rId22"/>
    <p:sldId id="846" r:id="rId23"/>
    <p:sldId id="845" r:id="rId24"/>
    <p:sldId id="844" r:id="rId25"/>
    <p:sldId id="423" r:id="rId26"/>
    <p:sldId id="354" r:id="rId27"/>
    <p:sldId id="355" r:id="rId28"/>
    <p:sldId id="349" r:id="rId29"/>
    <p:sldId id="260" r:id="rId30"/>
    <p:sldId id="806" r:id="rId31"/>
    <p:sldId id="842" r:id="rId32"/>
    <p:sldId id="841" r:id="rId33"/>
    <p:sldId id="840" r:id="rId34"/>
    <p:sldId id="839" r:id="rId35"/>
    <p:sldId id="838" r:id="rId36"/>
    <p:sldId id="837" r:id="rId37"/>
    <p:sldId id="836" r:id="rId38"/>
    <p:sldId id="835" r:id="rId39"/>
    <p:sldId id="796" r:id="rId40"/>
    <p:sldId id="332" r:id="rId4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1-28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noisy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toil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would</a:t>
            </a:r>
          </a:p>
        </p:txBody>
      </p:sp>
    </p:spTree>
    <p:extLst>
      <p:ext uri="{BB962C8B-B14F-4D97-AF65-F5344CB8AC3E}">
        <p14:creationId xmlns:p14="http://schemas.microsoft.com/office/powerpoint/2010/main" val="179315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noisy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toil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would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right</a:t>
            </a:r>
          </a:p>
        </p:txBody>
      </p:sp>
    </p:spTree>
    <p:extLst>
      <p:ext uri="{BB962C8B-B14F-4D97-AF65-F5344CB8AC3E}">
        <p14:creationId xmlns:p14="http://schemas.microsoft.com/office/powerpoint/2010/main" val="171176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noisy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toil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would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right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10.boiling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98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 &amp; Adverbs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CF2FFE93-046A-4829-94EC-72B5A9070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8" y="16163"/>
            <a:ext cx="10143322" cy="68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976E9C-35EC-4366-8FDA-1C97B248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97446"/>
            <a:ext cx="9566366" cy="67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DF03F6-EB7E-4679-80CD-6EA6C9C934CF}"/>
              </a:ext>
            </a:extLst>
          </p:cNvPr>
          <p:cNvSpPr txBox="1"/>
          <p:nvPr/>
        </p:nvSpPr>
        <p:spPr>
          <a:xfrm>
            <a:off x="416560" y="1536174"/>
            <a:ext cx="1117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		soon	suddenly</a:t>
            </a:r>
          </a:p>
          <a:p>
            <a:pPr algn="ctr"/>
            <a:endParaRPr kumimoji="1" lang="en-US" altLang="ja-JP" sz="6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6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6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6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appily	 quickly	 slowly </a:t>
            </a:r>
            <a:endParaRPr kumimoji="1" lang="ja-JP" altLang="en-US" sz="6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5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27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6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6A618-824B-47BA-89E3-DF1B47DDC7D4}"/>
              </a:ext>
            </a:extLst>
          </p:cNvPr>
          <p:cNvSpPr txBox="1"/>
          <p:nvPr/>
        </p:nvSpPr>
        <p:spPr>
          <a:xfrm>
            <a:off x="304799" y="117693"/>
            <a:ext cx="10017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Bee’s Busy Day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 woke up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 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traipsed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 to have breakfast.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buzzed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flew to the farm.  She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collected as much pollen as she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could, and flew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back to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hive.  She smiled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herself.  Bee, and her friends Inky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and Snake, had planned a day out.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08DC75-1762-4BDE-982F-8A5C9E90970A}"/>
              </a:ext>
            </a:extLst>
          </p:cNvPr>
          <p:cNvSpPr txBox="1"/>
          <p:nvPr/>
        </p:nvSpPr>
        <p:spPr>
          <a:xfrm>
            <a:off x="9144000" y="283557"/>
            <a:ext cx="26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oudly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soon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uddenly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strike="sngStrike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endParaRPr kumimoji="1" lang="ja-JP" altLang="en-US" sz="4000" b="1" strike="sngStrike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2E7612-1C2F-4CE0-AF14-60EB7DA3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431" y="5009674"/>
            <a:ext cx="1564769" cy="15647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99F54E-B8D1-4E26-92B5-99F32DBB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2240" y="117693"/>
            <a:ext cx="1087120" cy="105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01BFBF-2AB3-4439-84F5-AB6E939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67" y="2433746"/>
            <a:ext cx="1054100" cy="1054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44BCD-6F72-424B-981E-A4C7493F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01679" y="808970"/>
            <a:ext cx="751969" cy="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1D564B8-6A9A-4B45-A640-420C60D0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9321"/>
            <a:ext cx="4681538" cy="49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570658" y="278100"/>
            <a:ext cx="23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123298" y="278099"/>
            <a:ext cx="2069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182519" y="2282535"/>
            <a:ext cx="19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-10542" y="4337963"/>
            <a:ext cx="25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5954001" y="305068"/>
            <a:ext cx="268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9020435" y="305068"/>
            <a:ext cx="2957161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jet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help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boy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toy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enjoy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annoy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four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destroy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2570658" y="3339283"/>
            <a:ext cx="247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96BE0-C2A7-4881-8FBA-9EBD3F2C0538}"/>
              </a:ext>
            </a:extLst>
          </p:cNvPr>
          <p:cNvSpPr txBox="1"/>
          <p:nvPr/>
        </p:nvSpPr>
        <p:spPr>
          <a:xfrm>
            <a:off x="6175929" y="3339284"/>
            <a:ext cx="224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A930666-6B20-488E-978F-00711883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3" y="3040267"/>
            <a:ext cx="1231596" cy="12989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12E8641-5F93-4F67-89B3-1E48CF4D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3" y="951653"/>
            <a:ext cx="719058" cy="129190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50E567A-24FC-49F2-88BF-67BDA6B0E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" y="5096948"/>
            <a:ext cx="1618797" cy="16187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F68B387-96C9-4686-87B5-D769A7A21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157" y="1109096"/>
            <a:ext cx="2477974" cy="232898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3448F3E-B5BB-435C-A070-5D1187C8B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074" y="4170280"/>
            <a:ext cx="2152650" cy="238125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0B5B5F9-80B7-4884-BE88-4B9053476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427" y="1136065"/>
            <a:ext cx="2327150" cy="217347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A1069B4-642A-4C5C-B85B-8BE9E8B14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278" y="4170280"/>
            <a:ext cx="2026189" cy="22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994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F2C426-1500-464E-B35E-1F4F30F6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64" y="1644847"/>
            <a:ext cx="2300255" cy="41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2D8992-25BB-4E67-B3E0-90AE5E6F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490" y="2322519"/>
            <a:ext cx="3257350" cy="34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B315E2-CF24-4C7F-BF69-9E0177029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641" y="2414961"/>
            <a:ext cx="3437199" cy="34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B74B51-4770-4CE8-B26A-7F61A8D9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96" y="2305202"/>
            <a:ext cx="3649188" cy="34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7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AF12F7-DE88-4AF8-A552-676C693D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62" y="2795928"/>
            <a:ext cx="3016039" cy="33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38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	 	6.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6152A5-B4B8-4F7C-808F-72D8F975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76" y="2636422"/>
            <a:ext cx="3268366" cy="36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29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	 	6.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enj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the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E73C76-F2BE-4CE1-BB8B-59F0C743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17" y="3635692"/>
            <a:ext cx="450532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286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	 	6.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enj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the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fly was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9D10B2-FB4B-4D97-AF11-E4103538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279" y="3027680"/>
            <a:ext cx="2831390" cy="31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5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enj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	 	6.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enj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the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fly was 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ing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the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His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car had a crash.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69B2D4-3484-46CE-818A-003D3E2C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120" y="3292503"/>
            <a:ext cx="3021330" cy="30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4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A188-CC6E-411A-AEC7-F9B4828A1D2C}"/>
              </a:ext>
            </a:extLst>
          </p:cNvPr>
          <p:cNvSpPr txBox="1"/>
          <p:nvPr/>
        </p:nvSpPr>
        <p:spPr>
          <a:xfrm>
            <a:off x="754912" y="776177"/>
            <a:ext cx="1091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  <a:p>
            <a:pPr algn="ctr"/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592805-54A9-4D8D-B9AD-5B815AA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3" y="4025088"/>
            <a:ext cx="3579628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021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674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85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16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noisy</a:t>
            </a:r>
          </a:p>
        </p:txBody>
      </p:sp>
    </p:spTree>
    <p:extLst>
      <p:ext uri="{BB962C8B-B14F-4D97-AF65-F5344CB8AC3E}">
        <p14:creationId xmlns:p14="http://schemas.microsoft.com/office/powerpoint/2010/main" val="406604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oil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noisy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toil</a:t>
            </a:r>
          </a:p>
        </p:txBody>
      </p:sp>
    </p:spTree>
    <p:extLst>
      <p:ext uri="{BB962C8B-B14F-4D97-AF65-F5344CB8AC3E}">
        <p14:creationId xmlns:p14="http://schemas.microsoft.com/office/powerpoint/2010/main" val="20259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935</Words>
  <Application>Microsoft Office PowerPoint</Application>
  <PresentationFormat>ワイド画面</PresentationFormat>
  <Paragraphs>247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1-28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54</cp:revision>
  <cp:lastPrinted>2023-01-14T01:17:54Z</cp:lastPrinted>
  <dcterms:created xsi:type="dcterms:W3CDTF">2021-01-23T09:42:08Z</dcterms:created>
  <dcterms:modified xsi:type="dcterms:W3CDTF">2023-01-17T07:49:12Z</dcterms:modified>
</cp:coreProperties>
</file>