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1745" r:id="rId3"/>
    <p:sldId id="2012" r:id="rId4"/>
    <p:sldId id="2011" r:id="rId5"/>
    <p:sldId id="2009" r:id="rId6"/>
    <p:sldId id="1900" r:id="rId7"/>
    <p:sldId id="1989" r:id="rId8"/>
    <p:sldId id="2010" r:id="rId9"/>
    <p:sldId id="1985" r:id="rId10"/>
    <p:sldId id="2005" r:id="rId11"/>
    <p:sldId id="261" r:id="rId12"/>
    <p:sldId id="262" r:id="rId13"/>
    <p:sldId id="1901" r:id="rId14"/>
    <p:sldId id="1893" r:id="rId15"/>
    <p:sldId id="1970" r:id="rId16"/>
    <p:sldId id="2014" r:id="rId17"/>
    <p:sldId id="2019" r:id="rId18"/>
    <p:sldId id="2018" r:id="rId19"/>
    <p:sldId id="2017" r:id="rId20"/>
    <p:sldId id="2020" r:id="rId21"/>
    <p:sldId id="2015" r:id="rId22"/>
    <p:sldId id="2031" r:id="rId23"/>
    <p:sldId id="2030" r:id="rId24"/>
    <p:sldId id="2029" r:id="rId25"/>
    <p:sldId id="2028" r:id="rId26"/>
    <p:sldId id="2027" r:id="rId27"/>
    <p:sldId id="2026" r:id="rId28"/>
    <p:sldId id="2025" r:id="rId29"/>
    <p:sldId id="2024" r:id="rId30"/>
    <p:sldId id="2023" r:id="rId31"/>
    <p:sldId id="2022" r:id="rId32"/>
    <p:sldId id="2021" r:id="rId33"/>
    <p:sldId id="2013" r:id="rId34"/>
    <p:sldId id="2016" r:id="rId35"/>
    <p:sldId id="2034" r:id="rId36"/>
    <p:sldId id="2033" r:id="rId37"/>
    <p:sldId id="2032" r:id="rId38"/>
    <p:sldId id="1941" r:id="rId39"/>
    <p:sldId id="339" r:id="rId40"/>
    <p:sldId id="2002" r:id="rId41"/>
    <p:sldId id="2006" r:id="rId42"/>
    <p:sldId id="2001" r:id="rId43"/>
    <p:sldId id="2007" r:id="rId44"/>
    <p:sldId id="2000" r:id="rId45"/>
    <p:sldId id="2008" r:id="rId46"/>
    <p:sldId id="391" r:id="rId4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1BA7A-1A6E-464A-AD35-36B938638E91}" v="75" dt="2022-02-08T13:13:11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矢野 義紀" userId="2e9862dcf282db62" providerId="LiveId" clId="{9881BA7A-1A6E-464A-AD35-36B938638E91}"/>
    <pc:docChg chg="undo custSel addSld delSld modSld sldOrd">
      <pc:chgData name="矢野 義紀" userId="2e9862dcf282db62" providerId="LiveId" clId="{9881BA7A-1A6E-464A-AD35-36B938638E91}" dt="2022-02-08T13:22:21.547" v="1197" actId="20577"/>
      <pc:docMkLst>
        <pc:docMk/>
      </pc:docMkLst>
      <pc:sldChg chg="ord">
        <pc:chgData name="矢野 義紀" userId="2e9862dcf282db62" providerId="LiveId" clId="{9881BA7A-1A6E-464A-AD35-36B938638E91}" dt="2022-02-08T12:52:02.063" v="463"/>
        <pc:sldMkLst>
          <pc:docMk/>
          <pc:sldMk cId="7608293" sldId="261"/>
        </pc:sldMkLst>
      </pc:sldChg>
      <pc:sldChg chg="modSp mod">
        <pc:chgData name="矢野 義紀" userId="2e9862dcf282db62" providerId="LiveId" clId="{9881BA7A-1A6E-464A-AD35-36B938638E91}" dt="2022-02-08T12:55:51.975" v="661" actId="14100"/>
        <pc:sldMkLst>
          <pc:docMk/>
          <pc:sldMk cId="3176540956" sldId="1745"/>
        </pc:sldMkLst>
        <pc:spChg chg="mod">
          <ac:chgData name="矢野 義紀" userId="2e9862dcf282db62" providerId="LiveId" clId="{9881BA7A-1A6E-464A-AD35-36B938638E91}" dt="2022-02-08T12:55:51.975" v="661" actId="14100"/>
          <ac:spMkLst>
            <pc:docMk/>
            <pc:sldMk cId="3176540956" sldId="1745"/>
            <ac:spMk id="2" creationId="{5AD3AF35-2701-4E41-83A8-F1EAD3344F52}"/>
          </ac:spMkLst>
        </pc:spChg>
        <pc:picChg chg="mod">
          <ac:chgData name="矢野 義紀" userId="2e9862dcf282db62" providerId="LiveId" clId="{9881BA7A-1A6E-464A-AD35-36B938638E91}" dt="2022-02-08T12:55:40.458" v="657" actId="14100"/>
          <ac:picMkLst>
            <pc:docMk/>
            <pc:sldMk cId="3176540956" sldId="1745"/>
            <ac:picMk id="3" creationId="{542A6307-C6CB-4E25-A31D-5494115CF3B2}"/>
          </ac:picMkLst>
        </pc:picChg>
      </pc:sldChg>
      <pc:sldChg chg="modSp mod">
        <pc:chgData name="矢野 義紀" userId="2e9862dcf282db62" providerId="LiveId" clId="{9881BA7A-1A6E-464A-AD35-36B938638E91}" dt="2022-02-08T12:21:32.390" v="80" actId="20577"/>
        <pc:sldMkLst>
          <pc:docMk/>
          <pc:sldMk cId="141202089" sldId="1893"/>
        </pc:sldMkLst>
        <pc:spChg chg="mod">
          <ac:chgData name="矢野 義紀" userId="2e9862dcf282db62" providerId="LiveId" clId="{9881BA7A-1A6E-464A-AD35-36B938638E91}" dt="2022-02-08T12:21:32.390" v="80" actId="20577"/>
          <ac:spMkLst>
            <pc:docMk/>
            <pc:sldMk cId="141202089" sldId="1893"/>
            <ac:spMk id="2" creationId="{9AF4A955-7387-46CD-8BB8-2877E7093730}"/>
          </ac:spMkLst>
        </pc:spChg>
      </pc:sldChg>
      <pc:sldChg chg="addSp delSp modSp mod">
        <pc:chgData name="矢野 義紀" userId="2e9862dcf282db62" providerId="LiveId" clId="{9881BA7A-1A6E-464A-AD35-36B938638E91}" dt="2022-02-08T12:21:24.348" v="78" actId="1076"/>
        <pc:sldMkLst>
          <pc:docMk/>
          <pc:sldMk cId="2298751269" sldId="1901"/>
        </pc:sldMkLst>
        <pc:picChg chg="add mod">
          <ac:chgData name="矢野 義紀" userId="2e9862dcf282db62" providerId="LiveId" clId="{9881BA7A-1A6E-464A-AD35-36B938638E91}" dt="2022-02-08T12:16:49.362" v="20" actId="1076"/>
          <ac:picMkLst>
            <pc:docMk/>
            <pc:sldMk cId="2298751269" sldId="1901"/>
            <ac:picMk id="2" creationId="{42DC4AF6-8425-4487-B82D-0ABF60C4F49A}"/>
          </ac:picMkLst>
        </pc:picChg>
        <pc:picChg chg="add mod">
          <ac:chgData name="矢野 義紀" userId="2e9862dcf282db62" providerId="LiveId" clId="{9881BA7A-1A6E-464A-AD35-36B938638E91}" dt="2022-02-08T12:17:04.347" v="23" actId="1076"/>
          <ac:picMkLst>
            <pc:docMk/>
            <pc:sldMk cId="2298751269" sldId="1901"/>
            <ac:picMk id="3" creationId="{37168BE7-3336-4DF4-BFA8-E82F11B8AC6B}"/>
          </ac:picMkLst>
        </pc:picChg>
        <pc:picChg chg="add mod">
          <ac:chgData name="矢野 義紀" userId="2e9862dcf282db62" providerId="LiveId" clId="{9881BA7A-1A6E-464A-AD35-36B938638E91}" dt="2022-02-08T12:17:25.687" v="29" actId="14100"/>
          <ac:picMkLst>
            <pc:docMk/>
            <pc:sldMk cId="2298751269" sldId="1901"/>
            <ac:picMk id="4" creationId="{BDF21BCF-15AA-4FF5-84AC-8A9CF25A30F7}"/>
          </ac:picMkLst>
        </pc:picChg>
        <pc:picChg chg="add mod">
          <ac:chgData name="矢野 義紀" userId="2e9862dcf282db62" providerId="LiveId" clId="{9881BA7A-1A6E-464A-AD35-36B938638E91}" dt="2022-02-08T12:18:03.217" v="36" actId="1076"/>
          <ac:picMkLst>
            <pc:docMk/>
            <pc:sldMk cId="2298751269" sldId="1901"/>
            <ac:picMk id="5" creationId="{1D637D11-FE7D-48E4-9A88-2422493FF67D}"/>
          </ac:picMkLst>
        </pc:picChg>
        <pc:picChg chg="add mod">
          <ac:chgData name="矢野 義紀" userId="2e9862dcf282db62" providerId="LiveId" clId="{9881BA7A-1A6E-464A-AD35-36B938638E91}" dt="2022-02-08T12:18:39.874" v="43" actId="1076"/>
          <ac:picMkLst>
            <pc:docMk/>
            <pc:sldMk cId="2298751269" sldId="1901"/>
            <ac:picMk id="6" creationId="{89DD00E7-FE7A-4089-A581-D53A6346B45D}"/>
          </ac:picMkLst>
        </pc:picChg>
        <pc:picChg chg="add mod">
          <ac:chgData name="矢野 義紀" userId="2e9862dcf282db62" providerId="LiveId" clId="{9881BA7A-1A6E-464A-AD35-36B938638E91}" dt="2022-02-08T12:19:14.005" v="49" actId="1076"/>
          <ac:picMkLst>
            <pc:docMk/>
            <pc:sldMk cId="2298751269" sldId="1901"/>
            <ac:picMk id="7" creationId="{522A824E-4864-4B29-BC35-03D770BD21CF}"/>
          </ac:picMkLst>
        </pc:picChg>
        <pc:picChg chg="add mod">
          <ac:chgData name="矢野 義紀" userId="2e9862dcf282db62" providerId="LiveId" clId="{9881BA7A-1A6E-464A-AD35-36B938638E91}" dt="2022-02-08T12:19:26.600" v="52" actId="1076"/>
          <ac:picMkLst>
            <pc:docMk/>
            <pc:sldMk cId="2298751269" sldId="1901"/>
            <ac:picMk id="8" creationId="{DC1AA62F-1707-4784-A48F-4B14BC63172F}"/>
          </ac:picMkLst>
        </pc:picChg>
        <pc:picChg chg="add mod">
          <ac:chgData name="矢野 義紀" userId="2e9862dcf282db62" providerId="LiveId" clId="{9881BA7A-1A6E-464A-AD35-36B938638E91}" dt="2022-02-08T12:19:49.500" v="57" actId="1076"/>
          <ac:picMkLst>
            <pc:docMk/>
            <pc:sldMk cId="2298751269" sldId="1901"/>
            <ac:picMk id="9" creationId="{26FE455C-7AD7-4DE4-BBF0-5A9044133DE9}"/>
          </ac:picMkLst>
        </pc:picChg>
        <pc:picChg chg="add mod">
          <ac:chgData name="矢野 義紀" userId="2e9862dcf282db62" providerId="LiveId" clId="{9881BA7A-1A6E-464A-AD35-36B938638E91}" dt="2022-02-08T12:20:49.451" v="70" actId="1076"/>
          <ac:picMkLst>
            <pc:docMk/>
            <pc:sldMk cId="2298751269" sldId="1901"/>
            <ac:picMk id="10" creationId="{0DA56860-1353-4F70-8753-C9A922C06005}"/>
          </ac:picMkLst>
        </pc:picChg>
        <pc:picChg chg="add mod">
          <ac:chgData name="矢野 義紀" userId="2e9862dcf282db62" providerId="LiveId" clId="{9881BA7A-1A6E-464A-AD35-36B938638E91}" dt="2022-02-08T12:21:24.348" v="78" actId="1076"/>
          <ac:picMkLst>
            <pc:docMk/>
            <pc:sldMk cId="2298751269" sldId="1901"/>
            <ac:picMk id="11" creationId="{E542D302-A5F2-42F7-AFA6-B3DAA9EE2C17}"/>
          </ac:picMkLst>
        </pc:picChg>
        <pc:picChg chg="del">
          <ac:chgData name="矢野 義紀" userId="2e9862dcf282db62" providerId="LiveId" clId="{9881BA7A-1A6E-464A-AD35-36B938638E91}" dt="2022-02-08T12:14:37.152" v="0" actId="21"/>
          <ac:picMkLst>
            <pc:docMk/>
            <pc:sldMk cId="2298751269" sldId="1901"/>
            <ac:picMk id="43" creationId="{147DAD8F-D4B9-4ECD-AF45-0257AA0E0200}"/>
          </ac:picMkLst>
        </pc:picChg>
        <pc:picChg chg="del">
          <ac:chgData name="矢野 義紀" userId="2e9862dcf282db62" providerId="LiveId" clId="{9881BA7A-1A6E-464A-AD35-36B938638E91}" dt="2022-02-08T12:14:44.156" v="2" actId="21"/>
          <ac:picMkLst>
            <pc:docMk/>
            <pc:sldMk cId="2298751269" sldId="1901"/>
            <ac:picMk id="44" creationId="{A3534256-312C-4CE4-856C-BF665EB80B0D}"/>
          </ac:picMkLst>
        </pc:picChg>
        <pc:picChg chg="del">
          <ac:chgData name="矢野 義紀" userId="2e9862dcf282db62" providerId="LiveId" clId="{9881BA7A-1A6E-464A-AD35-36B938638E91}" dt="2022-02-08T12:15:07.829" v="4" actId="21"/>
          <ac:picMkLst>
            <pc:docMk/>
            <pc:sldMk cId="2298751269" sldId="1901"/>
            <ac:picMk id="45" creationId="{72340DBA-4E8A-4953-8088-FCFD3B2DC1E8}"/>
          </ac:picMkLst>
        </pc:picChg>
        <pc:picChg chg="del">
          <ac:chgData name="矢野 義紀" userId="2e9862dcf282db62" providerId="LiveId" clId="{9881BA7A-1A6E-464A-AD35-36B938638E91}" dt="2022-02-08T12:15:29.811" v="6" actId="21"/>
          <ac:picMkLst>
            <pc:docMk/>
            <pc:sldMk cId="2298751269" sldId="1901"/>
            <ac:picMk id="46" creationId="{A3E8A1F2-DA2F-47F3-936F-89E22D4DEC11}"/>
          </ac:picMkLst>
        </pc:picChg>
        <pc:picChg chg="del">
          <ac:chgData name="矢野 義紀" userId="2e9862dcf282db62" providerId="LiveId" clId="{9881BA7A-1A6E-464A-AD35-36B938638E91}" dt="2022-02-08T12:15:00.110" v="3" actId="21"/>
          <ac:picMkLst>
            <pc:docMk/>
            <pc:sldMk cId="2298751269" sldId="1901"/>
            <ac:picMk id="47" creationId="{38538180-63F2-4887-AB7C-BFB52518468E}"/>
          </ac:picMkLst>
        </pc:picChg>
        <pc:picChg chg="del">
          <ac:chgData name="矢野 義紀" userId="2e9862dcf282db62" providerId="LiveId" clId="{9881BA7A-1A6E-464A-AD35-36B938638E91}" dt="2022-02-08T12:15:27.739" v="5" actId="21"/>
          <ac:picMkLst>
            <pc:docMk/>
            <pc:sldMk cId="2298751269" sldId="1901"/>
            <ac:picMk id="48" creationId="{5D8DE1CF-FCE6-4976-ABE1-213FBECBD4FB}"/>
          </ac:picMkLst>
        </pc:picChg>
        <pc:picChg chg="del">
          <ac:chgData name="矢野 義紀" userId="2e9862dcf282db62" providerId="LiveId" clId="{9881BA7A-1A6E-464A-AD35-36B938638E91}" dt="2022-02-08T12:14:39.745" v="1" actId="21"/>
          <ac:picMkLst>
            <pc:docMk/>
            <pc:sldMk cId="2298751269" sldId="1901"/>
            <ac:picMk id="49" creationId="{9C9EE1AE-0368-4AF2-9A91-7B24B615706F}"/>
          </ac:picMkLst>
        </pc:picChg>
        <pc:picChg chg="del">
          <ac:chgData name="矢野 義紀" userId="2e9862dcf282db62" providerId="LiveId" clId="{9881BA7A-1A6E-464A-AD35-36B938638E91}" dt="2022-02-08T12:15:35.095" v="7" actId="21"/>
          <ac:picMkLst>
            <pc:docMk/>
            <pc:sldMk cId="2298751269" sldId="1901"/>
            <ac:picMk id="50" creationId="{071F0EC6-F0FC-4028-9494-76751EDC1394}"/>
          </ac:picMkLst>
        </pc:picChg>
        <pc:picChg chg="del">
          <ac:chgData name="矢野 義紀" userId="2e9862dcf282db62" providerId="LiveId" clId="{9881BA7A-1A6E-464A-AD35-36B938638E91}" dt="2022-02-08T12:15:38.306" v="8" actId="21"/>
          <ac:picMkLst>
            <pc:docMk/>
            <pc:sldMk cId="2298751269" sldId="1901"/>
            <ac:picMk id="51" creationId="{33FC1D9F-6620-419D-940C-89BCC964952C}"/>
          </ac:picMkLst>
        </pc:picChg>
        <pc:picChg chg="del">
          <ac:chgData name="矢野 義紀" userId="2e9862dcf282db62" providerId="LiveId" clId="{9881BA7A-1A6E-464A-AD35-36B938638E91}" dt="2022-02-08T12:16:07.743" v="12" actId="21"/>
          <ac:picMkLst>
            <pc:docMk/>
            <pc:sldMk cId="2298751269" sldId="1901"/>
            <ac:picMk id="52" creationId="{AEA82D3B-5867-4CBE-BD82-50E690D42CC4}"/>
          </ac:picMkLst>
        </pc:picChg>
        <pc:picChg chg="del">
          <ac:chgData name="矢野 義紀" userId="2e9862dcf282db62" providerId="LiveId" clId="{9881BA7A-1A6E-464A-AD35-36B938638E91}" dt="2022-02-08T12:15:56.902" v="10" actId="21"/>
          <ac:picMkLst>
            <pc:docMk/>
            <pc:sldMk cId="2298751269" sldId="1901"/>
            <ac:picMk id="53" creationId="{873614BC-D545-4827-9A9B-2B9BE89C364E}"/>
          </ac:picMkLst>
        </pc:picChg>
        <pc:picChg chg="del">
          <ac:chgData name="矢野 義紀" userId="2e9862dcf282db62" providerId="LiveId" clId="{9881BA7A-1A6E-464A-AD35-36B938638E91}" dt="2022-02-08T12:15:52.053" v="9" actId="21"/>
          <ac:picMkLst>
            <pc:docMk/>
            <pc:sldMk cId="2298751269" sldId="1901"/>
            <ac:picMk id="54" creationId="{0E4B038A-EB14-48D2-8D1E-253A5EC6B1C7}"/>
          </ac:picMkLst>
        </pc:picChg>
        <pc:picChg chg="del">
          <ac:chgData name="矢野 義紀" userId="2e9862dcf282db62" providerId="LiveId" clId="{9881BA7A-1A6E-464A-AD35-36B938638E91}" dt="2022-02-08T12:16:02.219" v="11" actId="21"/>
          <ac:picMkLst>
            <pc:docMk/>
            <pc:sldMk cId="2298751269" sldId="1901"/>
            <ac:picMk id="55" creationId="{7B82AE37-2784-48B8-846E-B5270DE9080E}"/>
          </ac:picMkLst>
        </pc:picChg>
        <pc:picChg chg="add mod">
          <ac:chgData name="矢野 義紀" userId="2e9862dcf282db62" providerId="LiveId" clId="{9881BA7A-1A6E-464A-AD35-36B938638E91}" dt="2022-02-08T12:16:29.292" v="15" actId="1076"/>
          <ac:picMkLst>
            <pc:docMk/>
            <pc:sldMk cId="2298751269" sldId="1901"/>
            <ac:picMk id="56" creationId="{105B811A-0405-4901-92EB-7879256244CF}"/>
          </ac:picMkLst>
        </pc:picChg>
        <pc:picChg chg="add mod">
          <ac:chgData name="矢野 義紀" userId="2e9862dcf282db62" providerId="LiveId" clId="{9881BA7A-1A6E-464A-AD35-36B938638E91}" dt="2022-02-08T12:17:47.881" v="33" actId="14100"/>
          <ac:picMkLst>
            <pc:docMk/>
            <pc:sldMk cId="2298751269" sldId="1901"/>
            <ac:picMk id="57" creationId="{F19246EC-D003-4FAE-A515-F8BBD4924BF1}"/>
          </ac:picMkLst>
        </pc:picChg>
        <pc:picChg chg="add mod">
          <ac:chgData name="矢野 義紀" userId="2e9862dcf282db62" providerId="LiveId" clId="{9881BA7A-1A6E-464A-AD35-36B938638E91}" dt="2022-02-08T12:18:25.237" v="40" actId="1076"/>
          <ac:picMkLst>
            <pc:docMk/>
            <pc:sldMk cId="2298751269" sldId="1901"/>
            <ac:picMk id="58" creationId="{37137593-9A1D-46FF-A76C-9CA94229D6AA}"/>
          </ac:picMkLst>
        </pc:picChg>
        <pc:picChg chg="add mod">
          <ac:chgData name="矢野 義紀" userId="2e9862dcf282db62" providerId="LiveId" clId="{9881BA7A-1A6E-464A-AD35-36B938638E91}" dt="2022-02-08T12:19:47.454" v="56" actId="1076"/>
          <ac:picMkLst>
            <pc:docMk/>
            <pc:sldMk cId="2298751269" sldId="1901"/>
            <ac:picMk id="59" creationId="{41D24556-1F51-4453-9390-193061728EDE}"/>
          </ac:picMkLst>
        </pc:picChg>
        <pc:picChg chg="add mod">
          <ac:chgData name="矢野 義紀" userId="2e9862dcf282db62" providerId="LiveId" clId="{9881BA7A-1A6E-464A-AD35-36B938638E91}" dt="2022-02-08T12:21:22.567" v="77" actId="1076"/>
          <ac:picMkLst>
            <pc:docMk/>
            <pc:sldMk cId="2298751269" sldId="1901"/>
            <ac:picMk id="60" creationId="{2968ACAA-8802-4E6A-A815-A42F61B9CF73}"/>
          </ac:picMkLst>
        </pc:picChg>
        <pc:picChg chg="add mod">
          <ac:chgData name="矢野 義紀" userId="2e9862dcf282db62" providerId="LiveId" clId="{9881BA7A-1A6E-464A-AD35-36B938638E91}" dt="2022-02-08T12:20:19.919" v="64" actId="1076"/>
          <ac:picMkLst>
            <pc:docMk/>
            <pc:sldMk cId="2298751269" sldId="1901"/>
            <ac:picMk id="61" creationId="{9E8102C5-6F49-4341-A3A0-ECABE04543B3}"/>
          </ac:picMkLst>
        </pc:picChg>
        <pc:picChg chg="add mod">
          <ac:chgData name="矢野 義紀" userId="2e9862dcf282db62" providerId="LiveId" clId="{9881BA7A-1A6E-464A-AD35-36B938638E91}" dt="2022-02-08T12:20:31.445" v="67" actId="1076"/>
          <ac:picMkLst>
            <pc:docMk/>
            <pc:sldMk cId="2298751269" sldId="1901"/>
            <ac:picMk id="62" creationId="{2A0E1EE9-5E28-432A-9270-AD7895666270}"/>
          </ac:picMkLst>
        </pc:picChg>
        <pc:picChg chg="add mod">
          <ac:chgData name="矢野 義紀" userId="2e9862dcf282db62" providerId="LiveId" clId="{9881BA7A-1A6E-464A-AD35-36B938638E91}" dt="2022-02-08T12:21:05.669" v="73" actId="1076"/>
          <ac:picMkLst>
            <pc:docMk/>
            <pc:sldMk cId="2298751269" sldId="1901"/>
            <ac:picMk id="63" creationId="{73B6F7D3-7C81-4A22-A284-3E01ED83D9B6}"/>
          </ac:picMkLst>
        </pc:picChg>
      </pc:sldChg>
      <pc:sldChg chg="modSp mod ord">
        <pc:chgData name="矢野 義紀" userId="2e9862dcf282db62" providerId="LiveId" clId="{9881BA7A-1A6E-464A-AD35-36B938638E91}" dt="2022-02-08T12:54:41.929" v="632" actId="20577"/>
        <pc:sldMkLst>
          <pc:docMk/>
          <pc:sldMk cId="1042038257" sldId="1941"/>
        </pc:sldMkLst>
        <pc:spChg chg="mod">
          <ac:chgData name="矢野 義紀" userId="2e9862dcf282db62" providerId="LiveId" clId="{9881BA7A-1A6E-464A-AD35-36B938638E91}" dt="2022-02-08T12:54:16.975" v="573" actId="20577"/>
          <ac:spMkLst>
            <pc:docMk/>
            <pc:sldMk cId="1042038257" sldId="1941"/>
            <ac:spMk id="2" creationId="{8496CA05-3676-47C6-A032-2F6BC8650361}"/>
          </ac:spMkLst>
        </pc:spChg>
        <pc:spChg chg="mod">
          <ac:chgData name="矢野 義紀" userId="2e9862dcf282db62" providerId="LiveId" clId="{9881BA7A-1A6E-464A-AD35-36B938638E91}" dt="2022-02-08T12:54:30.093" v="601" actId="20577"/>
          <ac:spMkLst>
            <pc:docMk/>
            <pc:sldMk cId="1042038257" sldId="1941"/>
            <ac:spMk id="3" creationId="{0AA8F202-4C01-4756-8B27-AF5ACF5EF9F3}"/>
          </ac:spMkLst>
        </pc:spChg>
        <pc:spChg chg="mod">
          <ac:chgData name="矢野 義紀" userId="2e9862dcf282db62" providerId="LiveId" clId="{9881BA7A-1A6E-464A-AD35-36B938638E91}" dt="2022-02-08T12:54:41.929" v="632" actId="20577"/>
          <ac:spMkLst>
            <pc:docMk/>
            <pc:sldMk cId="1042038257" sldId="1941"/>
            <ac:spMk id="4" creationId="{7E7976CE-C2C3-463D-9824-3669C789B620}"/>
          </ac:spMkLst>
        </pc:spChg>
        <pc:spChg chg="mod">
          <ac:chgData name="矢野 義紀" userId="2e9862dcf282db62" providerId="LiveId" clId="{9881BA7A-1A6E-464A-AD35-36B938638E91}" dt="2022-02-08T12:53:48.189" v="538" actId="207"/>
          <ac:spMkLst>
            <pc:docMk/>
            <pc:sldMk cId="1042038257" sldId="1941"/>
            <ac:spMk id="6" creationId="{3BF2892E-2098-4C98-8BFA-37F60054651A}"/>
          </ac:spMkLst>
        </pc:spChg>
      </pc:sldChg>
      <pc:sldChg chg="modSp mod ord">
        <pc:chgData name="矢野 義紀" userId="2e9862dcf282db62" providerId="LiveId" clId="{9881BA7A-1A6E-464A-AD35-36B938638E91}" dt="2022-02-08T13:06:16.166" v="818" actId="20577"/>
        <pc:sldMkLst>
          <pc:docMk/>
          <pc:sldMk cId="2482708426" sldId="1970"/>
        </pc:sldMkLst>
        <pc:spChg chg="mod">
          <ac:chgData name="矢野 義紀" userId="2e9862dcf282db62" providerId="LiveId" clId="{9881BA7A-1A6E-464A-AD35-36B938638E91}" dt="2022-02-08T13:06:16.166" v="818" actId="20577"/>
          <ac:spMkLst>
            <pc:docMk/>
            <pc:sldMk cId="2482708426" sldId="1970"/>
            <ac:spMk id="2" creationId="{5AD3AF35-2701-4E41-83A8-F1EAD3344F52}"/>
          </ac:spMkLst>
        </pc:spChg>
      </pc:sldChg>
      <pc:sldChg chg="addSp delSp modSp mod">
        <pc:chgData name="矢野 義紀" userId="2e9862dcf282db62" providerId="LiveId" clId="{9881BA7A-1A6E-464A-AD35-36B938638E91}" dt="2022-02-08T12:49:14.248" v="427" actId="1076"/>
        <pc:sldMkLst>
          <pc:docMk/>
          <pc:sldMk cId="1177542911" sldId="1989"/>
        </pc:sldMkLst>
        <pc:spChg chg="mod">
          <ac:chgData name="矢野 義紀" userId="2e9862dcf282db62" providerId="LiveId" clId="{9881BA7A-1A6E-464A-AD35-36B938638E91}" dt="2022-02-08T12:48:34.134" v="419" actId="1076"/>
          <ac:spMkLst>
            <pc:docMk/>
            <pc:sldMk cId="1177542911" sldId="1989"/>
            <ac:spMk id="2" creationId="{19380BEC-C914-44A8-B810-5172F2E8048C}"/>
          </ac:spMkLst>
        </pc:spChg>
        <pc:spChg chg="mod">
          <ac:chgData name="矢野 義紀" userId="2e9862dcf282db62" providerId="LiveId" clId="{9881BA7A-1A6E-464A-AD35-36B938638E91}" dt="2022-02-08T12:49:14.248" v="427" actId="1076"/>
          <ac:spMkLst>
            <pc:docMk/>
            <pc:sldMk cId="1177542911" sldId="1989"/>
            <ac:spMk id="5" creationId="{049297D5-245E-4DBC-B584-4370FBA30BD5}"/>
          </ac:spMkLst>
        </pc:spChg>
        <pc:spChg chg="del">
          <ac:chgData name="矢野 義紀" userId="2e9862dcf282db62" providerId="LiveId" clId="{9881BA7A-1A6E-464A-AD35-36B938638E91}" dt="2022-02-08T12:47:32.488" v="414" actId="21"/>
          <ac:spMkLst>
            <pc:docMk/>
            <pc:sldMk cId="1177542911" sldId="1989"/>
            <ac:spMk id="7" creationId="{5200AA90-A18D-4D84-B606-C02173A7AE67}"/>
          </ac:spMkLst>
        </pc:spChg>
        <pc:picChg chg="del">
          <ac:chgData name="矢野 義紀" userId="2e9862dcf282db62" providerId="LiveId" clId="{9881BA7A-1A6E-464A-AD35-36B938638E91}" dt="2022-02-08T12:48:00.691" v="415" actId="21"/>
          <ac:picMkLst>
            <pc:docMk/>
            <pc:sldMk cId="1177542911" sldId="1989"/>
            <ac:picMk id="6" creationId="{F0E195A8-107A-4435-8D5F-2F51703ABEC3}"/>
          </ac:picMkLst>
        </pc:picChg>
        <pc:picChg chg="del">
          <ac:chgData name="矢野 義紀" userId="2e9862dcf282db62" providerId="LiveId" clId="{9881BA7A-1A6E-464A-AD35-36B938638E91}" dt="2022-02-08T12:48:03.469" v="416" actId="21"/>
          <ac:picMkLst>
            <pc:docMk/>
            <pc:sldMk cId="1177542911" sldId="1989"/>
            <ac:picMk id="8" creationId="{6F01210F-CBCD-45CB-AA34-94E46F9D344C}"/>
          </ac:picMkLst>
        </pc:picChg>
        <pc:picChg chg="add mod">
          <ac:chgData name="矢野 義紀" userId="2e9862dcf282db62" providerId="LiveId" clId="{9881BA7A-1A6E-464A-AD35-36B938638E91}" dt="2022-02-08T12:49:04.268" v="425" actId="1076"/>
          <ac:picMkLst>
            <pc:docMk/>
            <pc:sldMk cId="1177542911" sldId="1989"/>
            <ac:picMk id="9" creationId="{313CCC0D-8BE4-48A9-AE3C-9F4374393567}"/>
          </ac:picMkLst>
        </pc:picChg>
        <pc:picChg chg="add mod">
          <ac:chgData name="矢野 義紀" userId="2e9862dcf282db62" providerId="LiveId" clId="{9881BA7A-1A6E-464A-AD35-36B938638E91}" dt="2022-02-08T12:49:00.647" v="423" actId="1076"/>
          <ac:picMkLst>
            <pc:docMk/>
            <pc:sldMk cId="1177542911" sldId="1989"/>
            <ac:picMk id="10" creationId="{3B6E5D1E-3205-47C3-B719-EA719C286909}"/>
          </ac:picMkLst>
        </pc:picChg>
      </pc:sldChg>
      <pc:sldChg chg="del">
        <pc:chgData name="矢野 義紀" userId="2e9862dcf282db62" providerId="LiveId" clId="{9881BA7A-1A6E-464A-AD35-36B938638E91}" dt="2022-02-08T12:22:00.161" v="85" actId="2696"/>
        <pc:sldMkLst>
          <pc:docMk/>
          <pc:sldMk cId="100130523" sldId="1995"/>
        </pc:sldMkLst>
      </pc:sldChg>
      <pc:sldChg chg="del">
        <pc:chgData name="矢野 義紀" userId="2e9862dcf282db62" providerId="LiveId" clId="{9881BA7A-1A6E-464A-AD35-36B938638E91}" dt="2022-02-08T12:21:51.764" v="82" actId="2696"/>
        <pc:sldMkLst>
          <pc:docMk/>
          <pc:sldMk cId="4170556401" sldId="1996"/>
        </pc:sldMkLst>
      </pc:sldChg>
      <pc:sldChg chg="del">
        <pc:chgData name="矢野 義紀" userId="2e9862dcf282db62" providerId="LiveId" clId="{9881BA7A-1A6E-464A-AD35-36B938638E91}" dt="2022-02-08T12:21:49.151" v="81" actId="2696"/>
        <pc:sldMkLst>
          <pc:docMk/>
          <pc:sldMk cId="78433705" sldId="1997"/>
        </pc:sldMkLst>
      </pc:sldChg>
      <pc:sldChg chg="addSp delSp modSp mod setBg setClrOvrMap">
        <pc:chgData name="矢野 義紀" userId="2e9862dcf282db62" providerId="LiveId" clId="{9881BA7A-1A6E-464A-AD35-36B938638E91}" dt="2022-02-08T12:38:41.391" v="276" actId="20577"/>
        <pc:sldMkLst>
          <pc:docMk/>
          <pc:sldMk cId="369019722" sldId="2000"/>
        </pc:sldMkLst>
        <pc:spChg chg="mod">
          <ac:chgData name="矢野 義紀" userId="2e9862dcf282db62" providerId="LiveId" clId="{9881BA7A-1A6E-464A-AD35-36B938638E91}" dt="2022-02-08T12:38:41.391" v="276" actId="20577"/>
          <ac:spMkLst>
            <pc:docMk/>
            <pc:sldMk cId="369019722" sldId="2000"/>
            <ac:spMk id="2" creationId="{EDDD24AD-023B-4669-9EA4-03FC6EDBDA4A}"/>
          </ac:spMkLst>
        </pc:spChg>
        <pc:spChg chg="del">
          <ac:chgData name="矢野 義紀" userId="2e9862dcf282db62" providerId="LiveId" clId="{9881BA7A-1A6E-464A-AD35-36B938638E91}" dt="2022-02-08T12:36:44.855" v="267" actId="26606"/>
          <ac:spMkLst>
            <pc:docMk/>
            <pc:sldMk cId="369019722" sldId="2000"/>
            <ac:spMk id="137" creationId="{A7AE9375-4664-4DB2-922D-2782A6E439AC}"/>
          </ac:spMkLst>
        </pc:spChg>
        <pc:spChg chg="add">
          <ac:chgData name="矢野 義紀" userId="2e9862dcf282db62" providerId="LiveId" clId="{9881BA7A-1A6E-464A-AD35-36B938638E91}" dt="2022-02-08T12:36:44.855" v="267" actId="26606"/>
          <ac:spMkLst>
            <pc:docMk/>
            <pc:sldMk cId="369019722" sldId="2000"/>
            <ac:spMk id="201" creationId="{A86541C6-61B1-4DAA-B57A-EAF3F24F0491}"/>
          </ac:spMkLst>
        </pc:spChg>
        <pc:spChg chg="add">
          <ac:chgData name="矢野 義紀" userId="2e9862dcf282db62" providerId="LiveId" clId="{9881BA7A-1A6E-464A-AD35-36B938638E91}" dt="2022-02-08T12:36:44.855" v="267" actId="26606"/>
          <ac:spMkLst>
            <pc:docMk/>
            <pc:sldMk cId="369019722" sldId="2000"/>
            <ac:spMk id="203" creationId="{71750011-2006-46BB-AFDE-C6E461752333}"/>
          </ac:spMkLst>
        </pc:spChg>
        <pc:spChg chg="del">
          <ac:chgData name="矢野 義紀" userId="2e9862dcf282db62" providerId="LiveId" clId="{9881BA7A-1A6E-464A-AD35-36B938638E91}" dt="2022-02-08T12:36:44.855" v="267" actId="26606"/>
          <ac:spMkLst>
            <pc:docMk/>
            <pc:sldMk cId="369019722" sldId="2000"/>
            <ac:spMk id="1033" creationId="{C87417AF-190E-4D6E-AFA6-7D3E84B0B430}"/>
          </ac:spMkLst>
        </pc:spChg>
        <pc:spChg chg="del">
          <ac:chgData name="矢野 義紀" userId="2e9862dcf282db62" providerId="LiveId" clId="{9881BA7A-1A6E-464A-AD35-36B938638E91}" dt="2022-02-08T12:36:44.855" v="267" actId="26606"/>
          <ac:spMkLst>
            <pc:docMk/>
            <pc:sldMk cId="369019722" sldId="2000"/>
            <ac:spMk id="1034" creationId="{80B30ED8-273E-4C07-8568-2FE5CC5C483D}"/>
          </ac:spMkLst>
        </pc:spChg>
        <pc:picChg chg="del">
          <ac:chgData name="矢野 義紀" userId="2e9862dcf282db62" providerId="LiveId" clId="{9881BA7A-1A6E-464A-AD35-36B938638E91}" dt="2022-02-08T12:30:26.352" v="254" actId="21"/>
          <ac:picMkLst>
            <pc:docMk/>
            <pc:sldMk cId="369019722" sldId="2000"/>
            <ac:picMk id="1026" creationId="{55A7C1E6-3CED-453D-965A-8B23CBD2C7E2}"/>
          </ac:picMkLst>
        </pc:picChg>
        <pc:picChg chg="del">
          <ac:chgData name="矢野 義紀" userId="2e9862dcf282db62" providerId="LiveId" clId="{9881BA7A-1A6E-464A-AD35-36B938638E91}" dt="2022-02-08T12:30:29.077" v="255" actId="21"/>
          <ac:picMkLst>
            <pc:docMk/>
            <pc:sldMk cId="369019722" sldId="2000"/>
            <ac:picMk id="1028" creationId="{9AD161C4-54C8-4BF0-9B87-44FFEA0299DD}"/>
          </ac:picMkLst>
        </pc:picChg>
        <pc:picChg chg="add mod">
          <ac:chgData name="矢野 義紀" userId="2e9862dcf282db62" providerId="LiveId" clId="{9881BA7A-1A6E-464A-AD35-36B938638E91}" dt="2022-02-08T12:36:44.855" v="267" actId="26606"/>
          <ac:picMkLst>
            <pc:docMk/>
            <pc:sldMk cId="369019722" sldId="2000"/>
            <ac:picMk id="2050" creationId="{309722F3-8495-42A3-946F-859D5C0A15A1}"/>
          </ac:picMkLst>
        </pc:picChg>
        <pc:picChg chg="add mod">
          <ac:chgData name="矢野 義紀" userId="2e9862dcf282db62" providerId="LiveId" clId="{9881BA7A-1A6E-464A-AD35-36B938638E91}" dt="2022-02-08T12:36:44.855" v="267" actId="26606"/>
          <ac:picMkLst>
            <pc:docMk/>
            <pc:sldMk cId="369019722" sldId="2000"/>
            <ac:picMk id="2052" creationId="{58A06B24-178C-452D-90FE-CD2A7C70BBFB}"/>
          </ac:picMkLst>
        </pc:picChg>
        <pc:cxnChg chg="del">
          <ac:chgData name="矢野 義紀" userId="2e9862dcf282db62" providerId="LiveId" clId="{9881BA7A-1A6E-464A-AD35-36B938638E91}" dt="2022-02-08T12:36:44.855" v="267" actId="26606"/>
          <ac:cxnSpMkLst>
            <pc:docMk/>
            <pc:sldMk cId="369019722" sldId="2000"/>
            <ac:cxnSpMk id="139" creationId="{EE504C98-6397-41C1-A8D8-2D9C4ED307E0}"/>
          </ac:cxnSpMkLst>
        </pc:cxnChg>
      </pc:sldChg>
      <pc:sldChg chg="addSp delSp modSp mod setBg setClrOvrMap">
        <pc:chgData name="矢野 義紀" userId="2e9862dcf282db62" providerId="LiveId" clId="{9881BA7A-1A6E-464A-AD35-36B938638E91}" dt="2022-02-08T12:38:31.846" v="274" actId="27636"/>
        <pc:sldMkLst>
          <pc:docMk/>
          <pc:sldMk cId="2479525559" sldId="2001"/>
        </pc:sldMkLst>
        <pc:spChg chg="mod">
          <ac:chgData name="矢野 義紀" userId="2e9862dcf282db62" providerId="LiveId" clId="{9881BA7A-1A6E-464A-AD35-36B938638E91}" dt="2022-02-08T12:38:31.846" v="274" actId="27636"/>
          <ac:spMkLst>
            <pc:docMk/>
            <pc:sldMk cId="2479525559" sldId="2001"/>
            <ac:spMk id="2" creationId="{BC9CED6B-5CEE-4F1A-9AC7-E47012B73AA4}"/>
          </ac:spMkLst>
        </pc:spChg>
        <pc:spChg chg="del">
          <ac:chgData name="矢野 義紀" userId="2e9862dcf282db62" providerId="LiveId" clId="{9881BA7A-1A6E-464A-AD35-36B938638E91}" dt="2022-02-08T12:34:16.805" v="262" actId="26606"/>
          <ac:spMkLst>
            <pc:docMk/>
            <pc:sldMk cId="2479525559" sldId="2001"/>
            <ac:spMk id="199" creationId="{FB5B0058-AF13-4859-B429-4EDDE2A26F7F}"/>
          </ac:spMkLst>
        </pc:spChg>
        <pc:spChg chg="add">
          <ac:chgData name="矢野 義紀" userId="2e9862dcf282db62" providerId="LiveId" clId="{9881BA7A-1A6E-464A-AD35-36B938638E91}" dt="2022-02-08T12:34:16.805" v="262" actId="26606"/>
          <ac:spMkLst>
            <pc:docMk/>
            <pc:sldMk cId="2479525559" sldId="2001"/>
            <ac:spMk id="256" creationId="{E49CC64F-7275-4E33-961B-0C5CDC439875}"/>
          </ac:spMkLst>
        </pc:spChg>
        <pc:spChg chg="del">
          <ac:chgData name="矢野 義紀" userId="2e9862dcf282db62" providerId="LiveId" clId="{9881BA7A-1A6E-464A-AD35-36B938638E91}" dt="2022-02-08T12:34:16.805" v="262" actId="26606"/>
          <ac:spMkLst>
            <pc:docMk/>
            <pc:sldMk cId="2479525559" sldId="2001"/>
            <ac:spMk id="2054" creationId="{D84C2E9E-0B5D-4B5F-9A1F-70EBDCE39034}"/>
          </ac:spMkLst>
        </pc:spChg>
        <pc:picChg chg="add mod">
          <ac:chgData name="矢野 義紀" userId="2e9862dcf282db62" providerId="LiveId" clId="{9881BA7A-1A6E-464A-AD35-36B938638E91}" dt="2022-02-08T12:34:16.805" v="262" actId="26606"/>
          <ac:picMkLst>
            <pc:docMk/>
            <pc:sldMk cId="2479525559" sldId="2001"/>
            <ac:picMk id="1026" creationId="{B22B7BE1-7039-47B6-A5D0-AC1FE92A7C82}"/>
          </ac:picMkLst>
        </pc:picChg>
        <pc:picChg chg="del">
          <ac:chgData name="矢野 義紀" userId="2e9862dcf282db62" providerId="LiveId" clId="{9881BA7A-1A6E-464A-AD35-36B938638E91}" dt="2022-02-08T12:28:29.699" v="184" actId="21"/>
          <ac:picMkLst>
            <pc:docMk/>
            <pc:sldMk cId="2479525559" sldId="2001"/>
            <ac:picMk id="2050" creationId="{8379F41F-37B8-4F27-8D90-E8D3161BB2F2}"/>
          </ac:picMkLst>
        </pc:picChg>
      </pc:sldChg>
      <pc:sldChg chg="addSp delSp modSp mod">
        <pc:chgData name="矢野 義紀" userId="2e9862dcf282db62" providerId="LiveId" clId="{9881BA7A-1A6E-464A-AD35-36B938638E91}" dt="2022-02-08T12:38:21.884" v="271" actId="20577"/>
        <pc:sldMkLst>
          <pc:docMk/>
          <pc:sldMk cId="3941300643" sldId="2002"/>
        </pc:sldMkLst>
        <pc:spChg chg="mod">
          <ac:chgData name="矢野 義紀" userId="2e9862dcf282db62" providerId="LiveId" clId="{9881BA7A-1A6E-464A-AD35-36B938638E91}" dt="2022-02-08T12:38:21.884" v="271" actId="20577"/>
          <ac:spMkLst>
            <pc:docMk/>
            <pc:sldMk cId="3941300643" sldId="2002"/>
            <ac:spMk id="2" creationId="{509A8E1A-28EE-4DA4-9BA7-FE29A1313F7D}"/>
          </ac:spMkLst>
        </pc:spChg>
        <pc:spChg chg="add">
          <ac:chgData name="矢野 義紀" userId="2e9862dcf282db62" providerId="LiveId" clId="{9881BA7A-1A6E-464A-AD35-36B938638E91}" dt="2022-02-08T12:31:42.475" v="258" actId="26606"/>
          <ac:spMkLst>
            <pc:docMk/>
            <pc:sldMk cId="3941300643" sldId="2002"/>
            <ac:spMk id="80" creationId="{6DB7ADBC-26DA-450D-A8BF-E1ACCB46639C}"/>
          </ac:spMkLst>
        </pc:spChg>
        <pc:spChg chg="add">
          <ac:chgData name="矢野 義紀" userId="2e9862dcf282db62" providerId="LiveId" clId="{9881BA7A-1A6E-464A-AD35-36B938638E91}" dt="2022-02-08T12:31:42.475" v="258" actId="26606"/>
          <ac:spMkLst>
            <pc:docMk/>
            <pc:sldMk cId="3941300643" sldId="2002"/>
            <ac:spMk id="82" creationId="{5E3C0EDB-60D3-4CEF-8B80-C6D01E08DEC2}"/>
          </ac:spMkLst>
        </pc:spChg>
        <pc:spChg chg="add">
          <ac:chgData name="矢野 義紀" userId="2e9862dcf282db62" providerId="LiveId" clId="{9881BA7A-1A6E-464A-AD35-36B938638E91}" dt="2022-02-08T12:31:42.475" v="258" actId="26606"/>
          <ac:spMkLst>
            <pc:docMk/>
            <pc:sldMk cId="3941300643" sldId="2002"/>
            <ac:spMk id="84" creationId="{40C269CE-FB56-4D68-8CFB-1CFD5F350518}"/>
          </ac:spMkLst>
        </pc:spChg>
        <pc:spChg chg="add">
          <ac:chgData name="矢野 義紀" userId="2e9862dcf282db62" providerId="LiveId" clId="{9881BA7A-1A6E-464A-AD35-36B938638E91}" dt="2022-02-08T12:31:42.475" v="258" actId="26606"/>
          <ac:spMkLst>
            <pc:docMk/>
            <pc:sldMk cId="3941300643" sldId="2002"/>
            <ac:spMk id="86" creationId="{A6ED7E7F-75F7-4581-A930-C4DEBC2A8419}"/>
          </ac:spMkLst>
        </pc:spChg>
        <pc:spChg chg="del">
          <ac:chgData name="矢野 義紀" userId="2e9862dcf282db62" providerId="LiveId" clId="{9881BA7A-1A6E-464A-AD35-36B938638E91}" dt="2022-02-08T12:31:42.475" v="258" actId="26606"/>
          <ac:spMkLst>
            <pc:docMk/>
            <pc:sldMk cId="3941300643" sldId="2002"/>
            <ac:spMk id="137" creationId="{FB5B0058-AF13-4859-B429-4EDDE2A26F7F}"/>
          </ac:spMkLst>
        </pc:spChg>
        <pc:spChg chg="del">
          <ac:chgData name="矢野 義紀" userId="2e9862dcf282db62" providerId="LiveId" clId="{9881BA7A-1A6E-464A-AD35-36B938638E91}" dt="2022-02-08T12:31:42.475" v="258" actId="26606"/>
          <ac:spMkLst>
            <pc:docMk/>
            <pc:sldMk cId="3941300643" sldId="2002"/>
            <ac:spMk id="139" creationId="{D84C2E9E-0B5D-4B5F-9A1F-70EBDCE39034}"/>
          </ac:spMkLst>
        </pc:spChg>
        <pc:picChg chg="add mod">
          <ac:chgData name="矢野 義紀" userId="2e9862dcf282db62" providerId="LiveId" clId="{9881BA7A-1A6E-464A-AD35-36B938638E91}" dt="2022-02-08T12:31:42.475" v="258" actId="26606"/>
          <ac:picMkLst>
            <pc:docMk/>
            <pc:sldMk cId="3941300643" sldId="2002"/>
            <ac:picMk id="3" creationId="{FD96341C-ED6B-4728-9A32-3729DE6E8A19}"/>
          </ac:picMkLst>
        </pc:picChg>
        <pc:picChg chg="add mod">
          <ac:chgData name="矢野 義紀" userId="2e9862dcf282db62" providerId="LiveId" clId="{9881BA7A-1A6E-464A-AD35-36B938638E91}" dt="2022-02-08T12:31:42.475" v="258" actId="26606"/>
          <ac:picMkLst>
            <pc:docMk/>
            <pc:sldMk cId="3941300643" sldId="2002"/>
            <ac:picMk id="6" creationId="{DF0BA2A3-C8F9-45E9-BF42-13C183E0DB2D}"/>
          </ac:picMkLst>
        </pc:picChg>
        <pc:picChg chg="del">
          <ac:chgData name="矢野 義紀" userId="2e9862dcf282db62" providerId="LiveId" clId="{9881BA7A-1A6E-464A-AD35-36B938638E91}" dt="2022-02-08T12:28:09.907" v="132" actId="21"/>
          <ac:picMkLst>
            <pc:docMk/>
            <pc:sldMk cId="3941300643" sldId="2002"/>
            <ac:picMk id="3076" creationId="{17E4B795-979D-4991-AC90-ADD10567195D}"/>
          </ac:picMkLst>
        </pc:picChg>
      </pc:sldChg>
      <pc:sldChg chg="del">
        <pc:chgData name="矢野 義紀" userId="2e9862dcf282db62" providerId="LiveId" clId="{9881BA7A-1A6E-464A-AD35-36B938638E91}" dt="2022-02-08T12:46:28.386" v="390" actId="2696"/>
        <pc:sldMkLst>
          <pc:docMk/>
          <pc:sldMk cId="3346182666" sldId="2003"/>
        </pc:sldMkLst>
      </pc:sldChg>
      <pc:sldChg chg="del">
        <pc:chgData name="矢野 義紀" userId="2e9862dcf282db62" providerId="LiveId" clId="{9881BA7A-1A6E-464A-AD35-36B938638E91}" dt="2022-02-08T12:46:25.380" v="389" actId="2696"/>
        <pc:sldMkLst>
          <pc:docMk/>
          <pc:sldMk cId="2384003192" sldId="2004"/>
        </pc:sldMkLst>
      </pc:sldChg>
      <pc:sldChg chg="add del">
        <pc:chgData name="矢野 義紀" userId="2e9862dcf282db62" providerId="LiveId" clId="{9881BA7A-1A6E-464A-AD35-36B938638E91}" dt="2022-02-08T12:21:57.736" v="84" actId="2696"/>
        <pc:sldMkLst>
          <pc:docMk/>
          <pc:sldMk cId="1468194469" sldId="2006"/>
        </pc:sldMkLst>
      </pc:sldChg>
      <pc:sldChg chg="add">
        <pc:chgData name="矢野 義紀" userId="2e9862dcf282db62" providerId="LiveId" clId="{9881BA7A-1A6E-464A-AD35-36B938638E91}" dt="2022-02-08T12:38:17.324" v="270" actId="2890"/>
        <pc:sldMkLst>
          <pc:docMk/>
          <pc:sldMk cId="2508576380" sldId="2006"/>
        </pc:sldMkLst>
      </pc:sldChg>
      <pc:sldChg chg="add">
        <pc:chgData name="矢野 義紀" userId="2e9862dcf282db62" providerId="LiveId" clId="{9881BA7A-1A6E-464A-AD35-36B938638E91}" dt="2022-02-08T12:38:28.016" v="272" actId="2890"/>
        <pc:sldMkLst>
          <pc:docMk/>
          <pc:sldMk cId="1402371158" sldId="2007"/>
        </pc:sldMkLst>
      </pc:sldChg>
      <pc:sldChg chg="add">
        <pc:chgData name="矢野 義紀" userId="2e9862dcf282db62" providerId="LiveId" clId="{9881BA7A-1A6E-464A-AD35-36B938638E91}" dt="2022-02-08T12:38:37.228" v="275" actId="2890"/>
        <pc:sldMkLst>
          <pc:docMk/>
          <pc:sldMk cId="2422034585" sldId="2008"/>
        </pc:sldMkLst>
      </pc:sldChg>
      <pc:sldChg chg="addSp modSp new mod">
        <pc:chgData name="矢野 義紀" userId="2e9862dcf282db62" providerId="LiveId" clId="{9881BA7A-1A6E-464A-AD35-36B938638E91}" dt="2022-02-08T12:45:46.521" v="388" actId="1076"/>
        <pc:sldMkLst>
          <pc:docMk/>
          <pc:sldMk cId="1702939385" sldId="2009"/>
        </pc:sldMkLst>
        <pc:spChg chg="add mod">
          <ac:chgData name="矢野 義紀" userId="2e9862dcf282db62" providerId="LiveId" clId="{9881BA7A-1A6E-464A-AD35-36B938638E91}" dt="2022-02-08T12:45:22.198" v="382" actId="207"/>
          <ac:spMkLst>
            <pc:docMk/>
            <pc:sldMk cId="1702939385" sldId="2009"/>
            <ac:spMk id="2" creationId="{0D7B9E41-EC26-46FF-B8CA-1A8E72615198}"/>
          </ac:spMkLst>
        </pc:spChg>
        <pc:picChg chg="add mod">
          <ac:chgData name="矢野 義紀" userId="2e9862dcf282db62" providerId="LiveId" clId="{9881BA7A-1A6E-464A-AD35-36B938638E91}" dt="2022-02-08T12:45:46.521" v="388" actId="1076"/>
          <ac:picMkLst>
            <pc:docMk/>
            <pc:sldMk cId="1702939385" sldId="2009"/>
            <ac:picMk id="3" creationId="{04178F5D-4BF4-44E3-8612-A050D1E92306}"/>
          </ac:picMkLst>
        </pc:picChg>
      </pc:sldChg>
      <pc:sldChg chg="modSp add mod ord">
        <pc:chgData name="矢野 義紀" userId="2e9862dcf282db62" providerId="LiveId" clId="{9881BA7A-1A6E-464A-AD35-36B938638E91}" dt="2022-02-08T12:52:29.297" v="473"/>
        <pc:sldMkLst>
          <pc:docMk/>
          <pc:sldMk cId="2494513641" sldId="2010"/>
        </pc:sldMkLst>
        <pc:spChg chg="mod">
          <ac:chgData name="矢野 義紀" userId="2e9862dcf282db62" providerId="LiveId" clId="{9881BA7A-1A6E-464A-AD35-36B938638E91}" dt="2022-02-08T12:49:31.757" v="432" actId="207"/>
          <ac:spMkLst>
            <pc:docMk/>
            <pc:sldMk cId="2494513641" sldId="2010"/>
            <ac:spMk id="2" creationId="{19380BEC-C914-44A8-B810-5172F2E8048C}"/>
          </ac:spMkLst>
        </pc:spChg>
        <pc:spChg chg="mod">
          <ac:chgData name="矢野 義紀" userId="2e9862dcf282db62" providerId="LiveId" clId="{9881BA7A-1A6E-464A-AD35-36B938638E91}" dt="2022-02-08T12:49:43.129" v="439" actId="207"/>
          <ac:spMkLst>
            <pc:docMk/>
            <pc:sldMk cId="2494513641" sldId="2010"/>
            <ac:spMk id="5" creationId="{049297D5-245E-4DBC-B584-4370FBA30BD5}"/>
          </ac:spMkLst>
        </pc:spChg>
      </pc:sldChg>
      <pc:sldChg chg="add">
        <pc:chgData name="矢野 義紀" userId="2e9862dcf282db62" providerId="LiveId" clId="{9881BA7A-1A6E-464A-AD35-36B938638E91}" dt="2022-02-08T12:55:21.464" v="633" actId="2890"/>
        <pc:sldMkLst>
          <pc:docMk/>
          <pc:sldMk cId="1128815144" sldId="2011"/>
        </pc:sldMkLst>
      </pc:sldChg>
      <pc:sldChg chg="addSp modSp new mod">
        <pc:chgData name="矢野 義紀" userId="2e9862dcf282db62" providerId="LiveId" clId="{9881BA7A-1A6E-464A-AD35-36B938638E91}" dt="2022-02-08T13:04:44.397" v="788" actId="255"/>
        <pc:sldMkLst>
          <pc:docMk/>
          <pc:sldMk cId="1772235757" sldId="2012"/>
        </pc:sldMkLst>
        <pc:spChg chg="add mod">
          <ac:chgData name="矢野 義紀" userId="2e9862dcf282db62" providerId="LiveId" clId="{9881BA7A-1A6E-464A-AD35-36B938638E91}" dt="2022-02-08T13:04:44.397" v="788" actId="255"/>
          <ac:spMkLst>
            <pc:docMk/>
            <pc:sldMk cId="1772235757" sldId="2012"/>
            <ac:spMk id="4" creationId="{BA6824A4-5E96-4005-95BC-3F1290D7FBB9}"/>
          </ac:spMkLst>
        </pc:spChg>
        <pc:spChg chg="add mod">
          <ac:chgData name="矢野 義紀" userId="2e9862dcf282db62" providerId="LiveId" clId="{9881BA7A-1A6E-464A-AD35-36B938638E91}" dt="2022-02-08T13:04:39.509" v="787" actId="1076"/>
          <ac:spMkLst>
            <pc:docMk/>
            <pc:sldMk cId="1772235757" sldId="2012"/>
            <ac:spMk id="5" creationId="{AEB01621-F7B9-46FE-8205-C890E54206CC}"/>
          </ac:spMkLst>
        </pc:spChg>
        <pc:picChg chg="add mod">
          <ac:chgData name="矢野 義紀" userId="2e9862dcf282db62" providerId="LiveId" clId="{9881BA7A-1A6E-464A-AD35-36B938638E91}" dt="2022-02-08T13:04:18.096" v="782" actId="1076"/>
          <ac:picMkLst>
            <pc:docMk/>
            <pc:sldMk cId="1772235757" sldId="2012"/>
            <ac:picMk id="2" creationId="{D1B37ED4-65C6-4DE8-B158-E7D8EE7977BD}"/>
          </ac:picMkLst>
        </pc:picChg>
        <pc:picChg chg="add mod">
          <ac:chgData name="矢野 義紀" userId="2e9862dcf282db62" providerId="LiveId" clId="{9881BA7A-1A6E-464A-AD35-36B938638E91}" dt="2022-02-08T13:04:22.255" v="783" actId="1076"/>
          <ac:picMkLst>
            <pc:docMk/>
            <pc:sldMk cId="1772235757" sldId="2012"/>
            <ac:picMk id="3" creationId="{F7228E6E-CA90-4AC6-8D09-18D535D61030}"/>
          </ac:picMkLst>
        </pc:picChg>
      </pc:sldChg>
      <pc:sldChg chg="modSp add mod ord">
        <pc:chgData name="矢野 義紀" userId="2e9862dcf282db62" providerId="LiveId" clId="{9881BA7A-1A6E-464A-AD35-36B938638E91}" dt="2022-02-08T13:22:03.505" v="1193" actId="20577"/>
        <pc:sldMkLst>
          <pc:docMk/>
          <pc:sldMk cId="2245313204" sldId="2013"/>
        </pc:sldMkLst>
        <pc:spChg chg="mod">
          <ac:chgData name="矢野 義紀" userId="2e9862dcf282db62" providerId="LiveId" clId="{9881BA7A-1A6E-464A-AD35-36B938638E91}" dt="2022-02-08T13:22:03.505" v="1193" actId="20577"/>
          <ac:spMkLst>
            <pc:docMk/>
            <pc:sldMk cId="2245313204" sldId="2013"/>
            <ac:spMk id="2" creationId="{5AD3AF35-2701-4E41-83A8-F1EAD3344F52}"/>
          </ac:spMkLst>
        </pc:spChg>
      </pc:sldChg>
      <pc:sldChg chg="addSp modSp new mod">
        <pc:chgData name="矢野 義紀" userId="2e9862dcf282db62" providerId="LiveId" clId="{9881BA7A-1A6E-464A-AD35-36B938638E91}" dt="2022-02-08T13:18:25.881" v="1135" actId="20577"/>
        <pc:sldMkLst>
          <pc:docMk/>
          <pc:sldMk cId="3438896208" sldId="2014"/>
        </pc:sldMkLst>
        <pc:spChg chg="add mod">
          <ac:chgData name="矢野 義紀" userId="2e9862dcf282db62" providerId="LiveId" clId="{9881BA7A-1A6E-464A-AD35-36B938638E91}" dt="2022-02-08T13:18:25.881" v="1135" actId="20577"/>
          <ac:spMkLst>
            <pc:docMk/>
            <pc:sldMk cId="3438896208" sldId="2014"/>
            <ac:spMk id="2" creationId="{4BA21A00-B8DD-464B-851F-CEEA0AA60760}"/>
          </ac:spMkLst>
        </pc:spChg>
        <pc:picChg chg="add mod">
          <ac:chgData name="矢野 義紀" userId="2e9862dcf282db62" providerId="LiveId" clId="{9881BA7A-1A6E-464A-AD35-36B938638E91}" dt="2022-02-08T13:08:40.400" v="873" actId="1076"/>
          <ac:picMkLst>
            <pc:docMk/>
            <pc:sldMk cId="3438896208" sldId="2014"/>
            <ac:picMk id="3" creationId="{FFF2C412-53E7-4414-925F-59A8AC3A9AAB}"/>
          </ac:picMkLst>
        </pc:picChg>
      </pc:sldChg>
      <pc:sldChg chg="modSp add del mod ord">
        <pc:chgData name="矢野 義紀" userId="2e9862dcf282db62" providerId="LiveId" clId="{9881BA7A-1A6E-464A-AD35-36B938638E91}" dt="2022-02-08T13:11:09.915" v="883" actId="2696"/>
        <pc:sldMkLst>
          <pc:docMk/>
          <pc:sldMk cId="1207376678" sldId="2015"/>
        </pc:sldMkLst>
        <pc:spChg chg="mod">
          <ac:chgData name="矢野 義紀" userId="2e9862dcf282db62" providerId="LiveId" clId="{9881BA7A-1A6E-464A-AD35-36B938638E91}" dt="2022-02-08T13:11:00.889" v="881" actId="20577"/>
          <ac:spMkLst>
            <pc:docMk/>
            <pc:sldMk cId="1207376678" sldId="2015"/>
            <ac:spMk id="2" creationId="{5AD3AF35-2701-4E41-83A8-F1EAD3344F52}"/>
          </ac:spMkLst>
        </pc:spChg>
        <pc:picChg chg="mod">
          <ac:chgData name="矢野 義紀" userId="2e9862dcf282db62" providerId="LiveId" clId="{9881BA7A-1A6E-464A-AD35-36B938638E91}" dt="2022-02-08T13:11:05.278" v="882" actId="14100"/>
          <ac:picMkLst>
            <pc:docMk/>
            <pc:sldMk cId="1207376678" sldId="2015"/>
            <ac:picMk id="3" creationId="{542A6307-C6CB-4E25-A31D-5494115CF3B2}"/>
          </ac:picMkLst>
        </pc:picChg>
      </pc:sldChg>
      <pc:sldChg chg="addSp modSp add mod">
        <pc:chgData name="矢野 義紀" userId="2e9862dcf282db62" providerId="LiveId" clId="{9881BA7A-1A6E-464A-AD35-36B938638E91}" dt="2022-02-08T13:21:07.159" v="1182" actId="20577"/>
        <pc:sldMkLst>
          <pc:docMk/>
          <pc:sldMk cId="3348892351" sldId="2015"/>
        </pc:sldMkLst>
        <pc:spChg chg="mod">
          <ac:chgData name="矢野 義紀" userId="2e9862dcf282db62" providerId="LiveId" clId="{9881BA7A-1A6E-464A-AD35-36B938638E91}" dt="2022-02-08T13:21:07.159" v="1182" actId="20577"/>
          <ac:spMkLst>
            <pc:docMk/>
            <pc:sldMk cId="3348892351" sldId="2015"/>
            <ac:spMk id="2" creationId="{4BA21A00-B8DD-464B-851F-CEEA0AA60760}"/>
          </ac:spMkLst>
        </pc:spChg>
        <pc:spChg chg="add mod">
          <ac:chgData name="矢野 義紀" userId="2e9862dcf282db62" providerId="LiveId" clId="{9881BA7A-1A6E-464A-AD35-36B938638E91}" dt="2022-02-08T13:20:34.624" v="1172" actId="20577"/>
          <ac:spMkLst>
            <pc:docMk/>
            <pc:sldMk cId="3348892351" sldId="2015"/>
            <ac:spMk id="4" creationId="{CDE56427-56E0-4889-885C-95E037AB9302}"/>
          </ac:spMkLst>
        </pc:spChg>
        <pc:picChg chg="mod">
          <ac:chgData name="矢野 義紀" userId="2e9862dcf282db62" providerId="LiveId" clId="{9881BA7A-1A6E-464A-AD35-36B938638E91}" dt="2022-02-08T13:11:24.728" v="887" actId="1076"/>
          <ac:picMkLst>
            <pc:docMk/>
            <pc:sldMk cId="3348892351" sldId="2015"/>
            <ac:picMk id="3" creationId="{FFF2C412-53E7-4414-925F-59A8AC3A9AAB}"/>
          </ac:picMkLst>
        </pc:picChg>
      </pc:sldChg>
      <pc:sldChg chg="delSp modSp add mod">
        <pc:chgData name="矢野 義紀" userId="2e9862dcf282db62" providerId="LiveId" clId="{9881BA7A-1A6E-464A-AD35-36B938638E91}" dt="2022-02-08T13:22:21.547" v="1197" actId="20577"/>
        <pc:sldMkLst>
          <pc:docMk/>
          <pc:sldMk cId="413438944" sldId="2016"/>
        </pc:sldMkLst>
        <pc:spChg chg="mod">
          <ac:chgData name="矢野 義紀" userId="2e9862dcf282db62" providerId="LiveId" clId="{9881BA7A-1A6E-464A-AD35-36B938638E91}" dt="2022-02-08T13:22:21.547" v="1197" actId="20577"/>
          <ac:spMkLst>
            <pc:docMk/>
            <pc:sldMk cId="413438944" sldId="2016"/>
            <ac:spMk id="2" creationId="{4BA21A00-B8DD-464B-851F-CEEA0AA60760}"/>
          </ac:spMkLst>
        </pc:spChg>
        <pc:spChg chg="del">
          <ac:chgData name="矢野 義紀" userId="2e9862dcf282db62" providerId="LiveId" clId="{9881BA7A-1A6E-464A-AD35-36B938638E91}" dt="2022-02-08T13:16:44.327" v="1124" actId="21"/>
          <ac:spMkLst>
            <pc:docMk/>
            <pc:sldMk cId="413438944" sldId="2016"/>
            <ac:spMk id="4" creationId="{CDE56427-56E0-4889-885C-95E037AB9302}"/>
          </ac:spMkLst>
        </pc:spChg>
      </pc:sldChg>
      <pc:sldChg chg="add">
        <pc:chgData name="矢野 義紀" userId="2e9862dcf282db62" providerId="LiveId" clId="{9881BA7A-1A6E-464A-AD35-36B938638E91}" dt="2022-02-08T13:18:00.383" v="1130" actId="2890"/>
        <pc:sldMkLst>
          <pc:docMk/>
          <pc:sldMk cId="1880845831" sldId="2017"/>
        </pc:sldMkLst>
      </pc:sldChg>
      <pc:sldChg chg="add">
        <pc:chgData name="矢野 義紀" userId="2e9862dcf282db62" providerId="LiveId" clId="{9881BA7A-1A6E-464A-AD35-36B938638E91}" dt="2022-02-08T13:18:10.762" v="1132" actId="2890"/>
        <pc:sldMkLst>
          <pc:docMk/>
          <pc:sldMk cId="3982471239" sldId="2018"/>
        </pc:sldMkLst>
      </pc:sldChg>
      <pc:sldChg chg="add">
        <pc:chgData name="矢野 義紀" userId="2e9862dcf282db62" providerId="LiveId" clId="{9881BA7A-1A6E-464A-AD35-36B938638E91}" dt="2022-02-08T13:18:22.648" v="1134" actId="2890"/>
        <pc:sldMkLst>
          <pc:docMk/>
          <pc:sldMk cId="2452461" sldId="2019"/>
        </pc:sldMkLst>
      </pc:sldChg>
      <pc:sldChg chg="modSp add mod ord">
        <pc:chgData name="矢野 義紀" userId="2e9862dcf282db62" providerId="LiveId" clId="{9881BA7A-1A6E-464A-AD35-36B938638E91}" dt="2022-02-08T13:19:26.097" v="1160" actId="20577"/>
        <pc:sldMkLst>
          <pc:docMk/>
          <pc:sldMk cId="3709884665" sldId="2020"/>
        </pc:sldMkLst>
        <pc:spChg chg="mod">
          <ac:chgData name="矢野 義紀" userId="2e9862dcf282db62" providerId="LiveId" clId="{9881BA7A-1A6E-464A-AD35-36B938638E91}" dt="2022-02-08T13:19:26.097" v="1160" actId="20577"/>
          <ac:spMkLst>
            <pc:docMk/>
            <pc:sldMk cId="3709884665" sldId="2020"/>
            <ac:spMk id="2" creationId="{5AD3AF35-2701-4E41-83A8-F1EAD3344F52}"/>
          </ac:spMkLst>
        </pc:spChg>
      </pc:sldChg>
      <pc:sldChg chg="add">
        <pc:chgData name="矢野 義紀" userId="2e9862dcf282db62" providerId="LiveId" clId="{9881BA7A-1A6E-464A-AD35-36B938638E91}" dt="2022-02-08T13:19:32.279" v="1161" actId="2890"/>
        <pc:sldMkLst>
          <pc:docMk/>
          <pc:sldMk cId="2995068578" sldId="2021"/>
        </pc:sldMkLst>
      </pc:sldChg>
      <pc:sldChg chg="add">
        <pc:chgData name="矢野 義紀" userId="2e9862dcf282db62" providerId="LiveId" clId="{9881BA7A-1A6E-464A-AD35-36B938638E91}" dt="2022-02-08T13:19:59.305" v="1163" actId="2890"/>
        <pc:sldMkLst>
          <pc:docMk/>
          <pc:sldMk cId="3879413967" sldId="2022"/>
        </pc:sldMkLst>
      </pc:sldChg>
      <pc:sldChg chg="add">
        <pc:chgData name="矢野 義紀" userId="2e9862dcf282db62" providerId="LiveId" clId="{9881BA7A-1A6E-464A-AD35-36B938638E91}" dt="2022-02-08T13:20:06.412" v="1165" actId="2890"/>
        <pc:sldMkLst>
          <pc:docMk/>
          <pc:sldMk cId="3238304678" sldId="2023"/>
        </pc:sldMkLst>
      </pc:sldChg>
      <pc:sldChg chg="add">
        <pc:chgData name="矢野 義紀" userId="2e9862dcf282db62" providerId="LiveId" clId="{9881BA7A-1A6E-464A-AD35-36B938638E91}" dt="2022-02-08T13:20:13.169" v="1167" actId="2890"/>
        <pc:sldMkLst>
          <pc:docMk/>
          <pc:sldMk cId="1021267975" sldId="2024"/>
        </pc:sldMkLst>
      </pc:sldChg>
      <pc:sldChg chg="add">
        <pc:chgData name="矢野 義紀" userId="2e9862dcf282db62" providerId="LiveId" clId="{9881BA7A-1A6E-464A-AD35-36B938638E91}" dt="2022-02-08T13:20:20.576" v="1169" actId="2890"/>
        <pc:sldMkLst>
          <pc:docMk/>
          <pc:sldMk cId="1854811735" sldId="2025"/>
        </pc:sldMkLst>
      </pc:sldChg>
      <pc:sldChg chg="add">
        <pc:chgData name="矢野 義紀" userId="2e9862dcf282db62" providerId="LiveId" clId="{9881BA7A-1A6E-464A-AD35-36B938638E91}" dt="2022-02-08T13:20:28.706" v="1171" actId="2890"/>
        <pc:sldMkLst>
          <pc:docMk/>
          <pc:sldMk cId="2740060888" sldId="2026"/>
        </pc:sldMkLst>
      </pc:sldChg>
      <pc:sldChg chg="add">
        <pc:chgData name="矢野 義紀" userId="2e9862dcf282db62" providerId="LiveId" clId="{9881BA7A-1A6E-464A-AD35-36B938638E91}" dt="2022-02-08T13:20:38.345" v="1173" actId="2890"/>
        <pc:sldMkLst>
          <pc:docMk/>
          <pc:sldMk cId="3827901263" sldId="2027"/>
        </pc:sldMkLst>
      </pc:sldChg>
      <pc:sldChg chg="add">
        <pc:chgData name="矢野 義紀" userId="2e9862dcf282db62" providerId="LiveId" clId="{9881BA7A-1A6E-464A-AD35-36B938638E91}" dt="2022-02-08T13:20:44.931" v="1175" actId="2890"/>
        <pc:sldMkLst>
          <pc:docMk/>
          <pc:sldMk cId="2296061061" sldId="2028"/>
        </pc:sldMkLst>
      </pc:sldChg>
      <pc:sldChg chg="add">
        <pc:chgData name="矢野 義紀" userId="2e9862dcf282db62" providerId="LiveId" clId="{9881BA7A-1A6E-464A-AD35-36B938638E91}" dt="2022-02-08T13:20:51.508" v="1177" actId="2890"/>
        <pc:sldMkLst>
          <pc:docMk/>
          <pc:sldMk cId="1560375045" sldId="2029"/>
        </pc:sldMkLst>
      </pc:sldChg>
      <pc:sldChg chg="add">
        <pc:chgData name="矢野 義紀" userId="2e9862dcf282db62" providerId="LiveId" clId="{9881BA7A-1A6E-464A-AD35-36B938638E91}" dt="2022-02-08T13:20:57.873" v="1179" actId="2890"/>
        <pc:sldMkLst>
          <pc:docMk/>
          <pc:sldMk cId="3729376914" sldId="2030"/>
        </pc:sldMkLst>
      </pc:sldChg>
      <pc:sldChg chg="add">
        <pc:chgData name="矢野 義紀" userId="2e9862dcf282db62" providerId="LiveId" clId="{9881BA7A-1A6E-464A-AD35-36B938638E91}" dt="2022-02-08T13:21:04.473" v="1181" actId="2890"/>
        <pc:sldMkLst>
          <pc:docMk/>
          <pc:sldMk cId="2272585235" sldId="2031"/>
        </pc:sldMkLst>
      </pc:sldChg>
      <pc:sldChg chg="add">
        <pc:chgData name="矢野 義紀" userId="2e9862dcf282db62" providerId="LiveId" clId="{9881BA7A-1A6E-464A-AD35-36B938638E91}" dt="2022-02-08T13:21:30.907" v="1183" actId="2890"/>
        <pc:sldMkLst>
          <pc:docMk/>
          <pc:sldMk cId="793841122" sldId="2032"/>
        </pc:sldMkLst>
      </pc:sldChg>
      <pc:sldChg chg="add">
        <pc:chgData name="矢野 義紀" userId="2e9862dcf282db62" providerId="LiveId" clId="{9881BA7A-1A6E-464A-AD35-36B938638E91}" dt="2022-02-08T13:22:09.231" v="1194" actId="2890"/>
        <pc:sldMkLst>
          <pc:docMk/>
          <pc:sldMk cId="1815714098" sldId="2033"/>
        </pc:sldMkLst>
      </pc:sldChg>
      <pc:sldChg chg="add">
        <pc:chgData name="矢野 義紀" userId="2e9862dcf282db62" providerId="LiveId" clId="{9881BA7A-1A6E-464A-AD35-36B938638E91}" dt="2022-02-08T13:22:18.026" v="1196" actId="2890"/>
        <pc:sldMkLst>
          <pc:docMk/>
          <pc:sldMk cId="142410083" sldId="20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1.png"/><Relationship Id="rId18" Type="http://schemas.openxmlformats.org/officeDocument/2006/relationships/image" Target="../media/image22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5a-29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4F82FA-4161-4307-B65D-0EFF831E2F7D}"/>
              </a:ext>
            </a:extLst>
          </p:cNvPr>
          <p:cNvSpPr txBox="1"/>
          <p:nvPr/>
        </p:nvSpPr>
        <p:spPr>
          <a:xfrm>
            <a:off x="0" y="226695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pa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	mi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FB4358-7C53-4283-80AE-15F8AFF1502B}"/>
              </a:ext>
            </a:extLst>
          </p:cNvPr>
          <p:cNvSpPr txBox="1"/>
          <p:nvPr/>
        </p:nvSpPr>
        <p:spPr>
          <a:xfrm>
            <a:off x="0" y="5934670"/>
            <a:ext cx="1231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admi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Brainstorming Session Cliparts - School Based Management Clipart ...">
            <a:extLst>
              <a:ext uri="{FF2B5EF4-FFF2-40B4-BE49-F238E27FC236}">
                <a16:creationId xmlns:a16="http://schemas.microsoft.com/office/drawing/2014/main" id="{388749F3-B7BA-4120-BF08-55DF5DC6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25683"/>
            <a:ext cx="3413784" cy="2174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a Passion Stock Illustrations – 10,574 Idea Passion Stock ...">
            <a:extLst>
              <a:ext uri="{FF2B5EF4-FFF2-40B4-BE49-F238E27FC236}">
                <a16:creationId xmlns:a16="http://schemas.microsoft.com/office/drawing/2014/main" id="{DF724239-5581-4B79-B6C4-68AD7E0A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7" y="338969"/>
            <a:ext cx="2815565" cy="2108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ssion Clipart Common Goal - Common Goal Clipart - Free ...">
            <a:extLst>
              <a:ext uri="{FF2B5EF4-FFF2-40B4-BE49-F238E27FC236}">
                <a16:creationId xmlns:a16="http://schemas.microsoft.com/office/drawing/2014/main" id="{759BDE53-963A-4526-AFCF-ED4C4FDF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29" y="429456"/>
            <a:ext cx="3941923" cy="192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n's English Tip's - Asking Permission">
            <a:extLst>
              <a:ext uri="{FF2B5EF4-FFF2-40B4-BE49-F238E27FC236}">
                <a16:creationId xmlns:a16="http://schemas.microsoft.com/office/drawing/2014/main" id="{18E98EA3-C5BD-422E-8790-1908230B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819524"/>
            <a:ext cx="3121944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ubmission Document Stock Illustrations – 354 Submission Document ...">
            <a:extLst>
              <a:ext uri="{FF2B5EF4-FFF2-40B4-BE49-F238E27FC236}">
                <a16:creationId xmlns:a16="http://schemas.microsoft.com/office/drawing/2014/main" id="{1A0CB2F4-0114-4A18-91D6-32C49968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92" y="3832980"/>
            <a:ext cx="3178498" cy="2115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versity And College Admission School Student Clip Art ...">
            <a:extLst>
              <a:ext uri="{FF2B5EF4-FFF2-40B4-BE49-F238E27FC236}">
                <a16:creationId xmlns:a16="http://schemas.microsoft.com/office/drawing/2014/main" id="{EAC01815-F136-471C-9790-77B1A811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811826"/>
            <a:ext cx="2795587" cy="209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D5438EB-BAB4-48A7-9A14-82C532971AB1}"/>
              </a:ext>
            </a:extLst>
          </p:cNvPr>
          <p:cNvCxnSpPr/>
          <p:nvPr/>
        </p:nvCxnSpPr>
        <p:spPr>
          <a:xfrm>
            <a:off x="9662160" y="2447925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082717D-B3D1-4EB9-A716-22D0EC4E940F}"/>
              </a:ext>
            </a:extLst>
          </p:cNvPr>
          <p:cNvCxnSpPr/>
          <p:nvPr/>
        </p:nvCxnSpPr>
        <p:spPr>
          <a:xfrm>
            <a:off x="2235200" y="2447925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DD7760B-08DB-453C-8EB6-28A9D26FFE6C}"/>
              </a:ext>
            </a:extLst>
          </p:cNvPr>
          <p:cNvCxnSpPr/>
          <p:nvPr/>
        </p:nvCxnSpPr>
        <p:spPr>
          <a:xfrm>
            <a:off x="5943600" y="2447925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107AC77-8AA3-4A84-B70A-A43E232FD02B}"/>
              </a:ext>
            </a:extLst>
          </p:cNvPr>
          <p:cNvCxnSpPr/>
          <p:nvPr/>
        </p:nvCxnSpPr>
        <p:spPr>
          <a:xfrm>
            <a:off x="1351280" y="605789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D1A13B7-2712-45A7-8E3A-665ED7BB2BD3}"/>
              </a:ext>
            </a:extLst>
          </p:cNvPr>
          <p:cNvCxnSpPr/>
          <p:nvPr/>
        </p:nvCxnSpPr>
        <p:spPr>
          <a:xfrm>
            <a:off x="6512560" y="605789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51CF91E-E235-4BB6-832B-0C221F5A54CE}"/>
              </a:ext>
            </a:extLst>
          </p:cNvPr>
          <p:cNvCxnSpPr/>
          <p:nvPr/>
        </p:nvCxnSpPr>
        <p:spPr>
          <a:xfrm>
            <a:off x="2479040" y="605789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03AB01F-BE43-424B-B6DB-E4983E7D540F}"/>
              </a:ext>
            </a:extLst>
          </p:cNvPr>
          <p:cNvCxnSpPr/>
          <p:nvPr/>
        </p:nvCxnSpPr>
        <p:spPr>
          <a:xfrm>
            <a:off x="5374640" y="605789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8D560F5-28A8-4466-BAF2-CF85740C5B9A}"/>
              </a:ext>
            </a:extLst>
          </p:cNvPr>
          <p:cNvCxnSpPr/>
          <p:nvPr/>
        </p:nvCxnSpPr>
        <p:spPr>
          <a:xfrm>
            <a:off x="10688320" y="605789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4DB25DC-9632-49E9-82A5-E70B09B12AF3}"/>
              </a:ext>
            </a:extLst>
          </p:cNvPr>
          <p:cNvCxnSpPr/>
          <p:nvPr/>
        </p:nvCxnSpPr>
        <p:spPr>
          <a:xfrm>
            <a:off x="9550400" y="605789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4F82FA-4161-4307-B65D-0EFF831E2F7D}"/>
              </a:ext>
            </a:extLst>
          </p:cNvPr>
          <p:cNvSpPr txBox="1"/>
          <p:nvPr/>
        </p:nvSpPr>
        <p:spPr>
          <a:xfrm>
            <a:off x="0" y="226695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impre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profe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FB4358-7C53-4283-80AE-15F8AFF1502B}"/>
              </a:ext>
            </a:extLst>
          </p:cNvPr>
          <p:cNvSpPr txBox="1"/>
          <p:nvPr/>
        </p:nvSpPr>
        <p:spPr>
          <a:xfrm>
            <a:off x="0" y="5934670"/>
            <a:ext cx="1231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Expressions | Clipart Panda - Free Clipart Images">
            <a:extLst>
              <a:ext uri="{FF2B5EF4-FFF2-40B4-BE49-F238E27FC236}">
                <a16:creationId xmlns:a16="http://schemas.microsoft.com/office/drawing/2014/main" id="{197B1E0A-8168-4BAC-B152-4BDAFCDD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0" y="0"/>
            <a:ext cx="3616880" cy="24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Tips to Make a Great First Impression! - YouTube">
            <a:extLst>
              <a:ext uri="{FF2B5EF4-FFF2-40B4-BE49-F238E27FC236}">
                <a16:creationId xmlns:a16="http://schemas.microsoft.com/office/drawing/2014/main" id="{23A8AB4B-BDB1-48D0-97AA-35EEDDAA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44" y="232252"/>
            <a:ext cx="3883245" cy="21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essions Cartoon Stock Illustrations – 6,719 Professions ...">
            <a:extLst>
              <a:ext uri="{FF2B5EF4-FFF2-40B4-BE49-F238E27FC236}">
                <a16:creationId xmlns:a16="http://schemas.microsoft.com/office/drawing/2014/main" id="{3BE87CB9-3805-4E32-8B24-12DCB227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74" y="654926"/>
            <a:ext cx="4324726" cy="17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ggression Stock Illustrations – 54,675 Aggression Stock ...">
            <a:extLst>
              <a:ext uri="{FF2B5EF4-FFF2-40B4-BE49-F238E27FC236}">
                <a16:creationId xmlns:a16="http://schemas.microsoft.com/office/drawing/2014/main" id="{D4B9B3E5-249B-4A98-ACDC-9107F928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4" y="37915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gressive Clip Art | Clipart Panda - Free Clipart Images">
            <a:extLst>
              <a:ext uri="{FF2B5EF4-FFF2-40B4-BE49-F238E27FC236}">
                <a16:creationId xmlns:a16="http://schemas.microsoft.com/office/drawing/2014/main" id="{197062C8-6BB6-4C15-84E1-ACEEC058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8" y="3708839"/>
            <a:ext cx="3062287" cy="22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bsession Clipart | Clipart Panda - Free Clipart Images">
            <a:extLst>
              <a:ext uri="{FF2B5EF4-FFF2-40B4-BE49-F238E27FC236}">
                <a16:creationId xmlns:a16="http://schemas.microsoft.com/office/drawing/2014/main" id="{48AEAFC9-B16B-4475-9397-441E29C4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83" y="3080169"/>
            <a:ext cx="2904303" cy="3105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FDD4BC-1D3D-4B6B-9B98-6C5C29588F7D}"/>
              </a:ext>
            </a:extLst>
          </p:cNvPr>
          <p:cNvCxnSpPr/>
          <p:nvPr/>
        </p:nvCxnSpPr>
        <p:spPr>
          <a:xfrm>
            <a:off x="1066800" y="240686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5E9162E-9062-4065-9FEF-FB6388D87BAC}"/>
              </a:ext>
            </a:extLst>
          </p:cNvPr>
          <p:cNvCxnSpPr/>
          <p:nvPr/>
        </p:nvCxnSpPr>
        <p:spPr>
          <a:xfrm>
            <a:off x="2418080" y="240686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32B0CCF-17FB-41E8-995D-A1F7479EA939}"/>
              </a:ext>
            </a:extLst>
          </p:cNvPr>
          <p:cNvCxnSpPr/>
          <p:nvPr/>
        </p:nvCxnSpPr>
        <p:spPr>
          <a:xfrm>
            <a:off x="5019040" y="240686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B09C07E-4D54-447A-B9EF-E6613ECCEE44}"/>
              </a:ext>
            </a:extLst>
          </p:cNvPr>
          <p:cNvCxnSpPr/>
          <p:nvPr/>
        </p:nvCxnSpPr>
        <p:spPr>
          <a:xfrm>
            <a:off x="6380480" y="240686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F032DD9-F3A8-47B7-A305-00BE0B483144}"/>
              </a:ext>
            </a:extLst>
          </p:cNvPr>
          <p:cNvCxnSpPr/>
          <p:nvPr/>
        </p:nvCxnSpPr>
        <p:spPr>
          <a:xfrm>
            <a:off x="9631680" y="240686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449468C-D653-44FE-91F8-7618C161D45C}"/>
              </a:ext>
            </a:extLst>
          </p:cNvPr>
          <p:cNvCxnSpPr/>
          <p:nvPr/>
        </p:nvCxnSpPr>
        <p:spPr>
          <a:xfrm>
            <a:off x="10535920" y="2406869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3F1CDF8-AE1B-42E3-B089-C5ACBF33BBA3}"/>
              </a:ext>
            </a:extLst>
          </p:cNvPr>
          <p:cNvCxnSpPr/>
          <p:nvPr/>
        </p:nvCxnSpPr>
        <p:spPr>
          <a:xfrm>
            <a:off x="1209040" y="602267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BA1122A-365D-4D92-8779-E2F4BDEDE39A}"/>
              </a:ext>
            </a:extLst>
          </p:cNvPr>
          <p:cNvCxnSpPr/>
          <p:nvPr/>
        </p:nvCxnSpPr>
        <p:spPr>
          <a:xfrm>
            <a:off x="2540000" y="602267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28A293E-81CD-4FB6-8890-C268E0879F60}"/>
              </a:ext>
            </a:extLst>
          </p:cNvPr>
          <p:cNvCxnSpPr/>
          <p:nvPr/>
        </p:nvCxnSpPr>
        <p:spPr>
          <a:xfrm>
            <a:off x="5354320" y="602267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03B1FA8-3575-46F2-82C1-11A3D1661DAD}"/>
              </a:ext>
            </a:extLst>
          </p:cNvPr>
          <p:cNvCxnSpPr/>
          <p:nvPr/>
        </p:nvCxnSpPr>
        <p:spPr>
          <a:xfrm>
            <a:off x="6685280" y="602267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2BA2357-9B91-4185-B685-8F5464CB74AE}"/>
              </a:ext>
            </a:extLst>
          </p:cNvPr>
          <p:cNvCxnSpPr/>
          <p:nvPr/>
        </p:nvCxnSpPr>
        <p:spPr>
          <a:xfrm>
            <a:off x="9631680" y="602267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B9B3673-3E28-4CEA-A78D-B384F6FE68A6}"/>
              </a:ext>
            </a:extLst>
          </p:cNvPr>
          <p:cNvCxnSpPr/>
          <p:nvPr/>
        </p:nvCxnSpPr>
        <p:spPr>
          <a:xfrm>
            <a:off x="10607040" y="602267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4F82FA-4161-4307-B65D-0EFF831E2F7D}"/>
              </a:ext>
            </a:extLst>
          </p:cNvPr>
          <p:cNvSpPr txBox="1"/>
          <p:nvPr/>
        </p:nvSpPr>
        <p:spPr>
          <a:xfrm>
            <a:off x="0" y="226695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discu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depre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succe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FB4358-7C53-4283-80AE-15F8AFF1502B}"/>
              </a:ext>
            </a:extLst>
          </p:cNvPr>
          <p:cNvSpPr txBox="1"/>
          <p:nvPr/>
        </p:nvSpPr>
        <p:spPr>
          <a:xfrm>
            <a:off x="0" y="5934670"/>
            <a:ext cx="1231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percu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People Discussion Clipart | Free Images at Clker.com - vector clip ...">
            <a:extLst>
              <a:ext uri="{FF2B5EF4-FFF2-40B4-BE49-F238E27FC236}">
                <a16:creationId xmlns:a16="http://schemas.microsoft.com/office/drawing/2014/main" id="{99133AC1-A752-4581-96BC-078CFB7F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54853"/>
            <a:ext cx="3971244" cy="20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pression Drawing Major Depressive Disorder - Depression ...">
            <a:extLst>
              <a:ext uri="{FF2B5EF4-FFF2-40B4-BE49-F238E27FC236}">
                <a16:creationId xmlns:a16="http://schemas.microsoft.com/office/drawing/2014/main" id="{27A96722-2AB0-40FD-B1F6-7E268E5B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6" y="254853"/>
            <a:ext cx="1490544" cy="21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art Sucession Planning Now - National Precast Concrete Association">
            <a:extLst>
              <a:ext uri="{FF2B5EF4-FFF2-40B4-BE49-F238E27FC236}">
                <a16:creationId xmlns:a16="http://schemas.microsoft.com/office/drawing/2014/main" id="{30EED435-C4F5-4A15-852B-10B17752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69" y="517370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TSA / Concession Stand &amp; More">
            <a:extLst>
              <a:ext uri="{FF2B5EF4-FFF2-40B4-BE49-F238E27FC236}">
                <a16:creationId xmlns:a16="http://schemas.microsoft.com/office/drawing/2014/main" id="{B12E18A4-82B7-4FF2-AA63-59CDDD06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7" y="3260809"/>
            <a:ext cx="3602092" cy="26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mission Exercises for Class 9 &amp; 10 with Answers Ex.3 &amp; 4 | EDUMANTRA">
            <a:extLst>
              <a:ext uri="{FF2B5EF4-FFF2-40B4-BE49-F238E27FC236}">
                <a16:creationId xmlns:a16="http://schemas.microsoft.com/office/drawing/2014/main" id="{79ABBAE7-090B-418B-B641-E2B44425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3811927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32E21B0-A441-4B0E-B2E6-58B3A424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85" y="3404186"/>
            <a:ext cx="4158546" cy="25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FFEA6E1-7754-4E69-8E01-C4EFC7B36D63}"/>
              </a:ext>
            </a:extLst>
          </p:cNvPr>
          <p:cNvCxnSpPr/>
          <p:nvPr/>
        </p:nvCxnSpPr>
        <p:spPr>
          <a:xfrm>
            <a:off x="1524000" y="2387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8E05F46-3E0E-4E62-B0F4-37D4FD777384}"/>
              </a:ext>
            </a:extLst>
          </p:cNvPr>
          <p:cNvCxnSpPr/>
          <p:nvPr/>
        </p:nvCxnSpPr>
        <p:spPr>
          <a:xfrm>
            <a:off x="2661920" y="2387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7008530-E8D7-432C-ADFD-5D1E5B7BBDB9}"/>
              </a:ext>
            </a:extLst>
          </p:cNvPr>
          <p:cNvCxnSpPr/>
          <p:nvPr/>
        </p:nvCxnSpPr>
        <p:spPr>
          <a:xfrm>
            <a:off x="5598160" y="2387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795361E-0C9C-4D44-A775-E68E173B4EC2}"/>
              </a:ext>
            </a:extLst>
          </p:cNvPr>
          <p:cNvCxnSpPr/>
          <p:nvPr/>
        </p:nvCxnSpPr>
        <p:spPr>
          <a:xfrm>
            <a:off x="9235440" y="2387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0E892AF-5857-4064-85CC-37BA89A5E276}"/>
              </a:ext>
            </a:extLst>
          </p:cNvPr>
          <p:cNvCxnSpPr/>
          <p:nvPr/>
        </p:nvCxnSpPr>
        <p:spPr>
          <a:xfrm>
            <a:off x="6593840" y="2387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C9F6F8B-5201-4BC9-A39B-3B87AE9ACAEB}"/>
              </a:ext>
            </a:extLst>
          </p:cNvPr>
          <p:cNvCxnSpPr/>
          <p:nvPr/>
        </p:nvCxnSpPr>
        <p:spPr>
          <a:xfrm>
            <a:off x="10261600" y="2387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B2C68E-D6E7-4E90-BDB8-F3A182AE1910}"/>
              </a:ext>
            </a:extLst>
          </p:cNvPr>
          <p:cNvCxnSpPr/>
          <p:nvPr/>
        </p:nvCxnSpPr>
        <p:spPr>
          <a:xfrm>
            <a:off x="1818640" y="60756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9E7C7C4-58B6-4292-BD1E-352435016107}"/>
              </a:ext>
            </a:extLst>
          </p:cNvPr>
          <p:cNvCxnSpPr/>
          <p:nvPr/>
        </p:nvCxnSpPr>
        <p:spPr>
          <a:xfrm>
            <a:off x="2834640" y="60756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2EDBF88-FCE7-4071-BDAE-91993BE45771}"/>
              </a:ext>
            </a:extLst>
          </p:cNvPr>
          <p:cNvCxnSpPr/>
          <p:nvPr/>
        </p:nvCxnSpPr>
        <p:spPr>
          <a:xfrm>
            <a:off x="4978400" y="60756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36B25B5-242D-4E3A-B527-52DD49662857}"/>
              </a:ext>
            </a:extLst>
          </p:cNvPr>
          <p:cNvCxnSpPr/>
          <p:nvPr/>
        </p:nvCxnSpPr>
        <p:spPr>
          <a:xfrm>
            <a:off x="9235440" y="60756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E5C97B0-8C19-4337-9106-F8CF79252D60}"/>
              </a:ext>
            </a:extLst>
          </p:cNvPr>
          <p:cNvCxnSpPr/>
          <p:nvPr/>
        </p:nvCxnSpPr>
        <p:spPr>
          <a:xfrm>
            <a:off x="6167120" y="60756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9EB1607-4302-4C62-8E43-3C252F594E27}"/>
              </a:ext>
            </a:extLst>
          </p:cNvPr>
          <p:cNvCxnSpPr/>
          <p:nvPr/>
        </p:nvCxnSpPr>
        <p:spPr>
          <a:xfrm>
            <a:off x="10342880" y="60756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1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56" name="Picture 2" descr="Brainstorming Session Cliparts - School Based Management Clipart ...">
            <a:extLst>
              <a:ext uri="{FF2B5EF4-FFF2-40B4-BE49-F238E27FC236}">
                <a16:creationId xmlns:a16="http://schemas.microsoft.com/office/drawing/2014/main" id="{105B811A-0405-4901-92EB-78792562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68" y="214981"/>
            <a:ext cx="2137137" cy="136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2DC4AF6-8425-4487-B82D-0ABF60C4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61" y="283276"/>
            <a:ext cx="1967270" cy="14733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7168BE7-3336-4DF4-BFA8-E82F11B8A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87" y="360439"/>
            <a:ext cx="2481707" cy="121592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DF21BCF-15AA-4FF5-84AC-8A9CF25A3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623" y="154174"/>
            <a:ext cx="2235538" cy="1602426"/>
          </a:xfrm>
          <a:prstGeom prst="rect">
            <a:avLst/>
          </a:prstGeom>
        </p:spPr>
      </p:pic>
      <p:pic>
        <p:nvPicPr>
          <p:cNvPr id="57" name="Picture 10" descr="Submission Document Stock Illustrations – 354 Submission Document ...">
            <a:extLst>
              <a:ext uri="{FF2B5EF4-FFF2-40B4-BE49-F238E27FC236}">
                <a16:creationId xmlns:a16="http://schemas.microsoft.com/office/drawing/2014/main" id="{F19246EC-D003-4FAE-A515-F8BBD492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6" y="360439"/>
            <a:ext cx="1527401" cy="101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D637D11-FE7D-48E4-9A88-2422493FF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6250" y="352510"/>
            <a:ext cx="1605335" cy="1205754"/>
          </a:xfrm>
          <a:prstGeom prst="rect">
            <a:avLst/>
          </a:prstGeom>
        </p:spPr>
      </p:pic>
      <p:pic>
        <p:nvPicPr>
          <p:cNvPr id="58" name="Picture 2" descr="Expressions | Clipart Panda - Free Clipart Images">
            <a:extLst>
              <a:ext uri="{FF2B5EF4-FFF2-40B4-BE49-F238E27FC236}">
                <a16:creationId xmlns:a16="http://schemas.microsoft.com/office/drawing/2014/main" id="{37137593-9A1D-46FF-A76C-9CA94229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99" y="2517840"/>
            <a:ext cx="1827204" cy="12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9DD00E7-FE7A-4089-A581-D53A6346B4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9032" y="2613493"/>
            <a:ext cx="1998909" cy="1120268"/>
          </a:xfrm>
          <a:prstGeom prst="rect">
            <a:avLst/>
          </a:prstGeom>
        </p:spPr>
      </p:pic>
      <p:pic>
        <p:nvPicPr>
          <p:cNvPr id="59" name="Picture 6" descr="Professions Cartoon Stock Illustrations – 6,719 Professions ...">
            <a:extLst>
              <a:ext uri="{FF2B5EF4-FFF2-40B4-BE49-F238E27FC236}">
                <a16:creationId xmlns:a16="http://schemas.microsoft.com/office/drawing/2014/main" id="{41D24556-1F51-4453-9390-19306172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97" y="2624247"/>
            <a:ext cx="2701159" cy="10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2A824E-4864-4B29-BC35-03D770BD21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3099" y="2370885"/>
            <a:ext cx="1381595" cy="13855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1AA62F-1707-4784-A48F-4B14BC6317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0528" y="2595322"/>
            <a:ext cx="1501520" cy="11276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6FE455C-7AD7-4DE4-BBF0-5A9044133D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3234" y="2444950"/>
            <a:ext cx="1501017" cy="1608232"/>
          </a:xfrm>
          <a:prstGeom prst="rect">
            <a:avLst/>
          </a:prstGeom>
        </p:spPr>
      </p:pic>
      <p:pic>
        <p:nvPicPr>
          <p:cNvPr id="60" name="Picture 2" descr="People Discussion Clipart | Free Images at Clker.com - vector clip ...">
            <a:extLst>
              <a:ext uri="{FF2B5EF4-FFF2-40B4-BE49-F238E27FC236}">
                <a16:creationId xmlns:a16="http://schemas.microsoft.com/office/drawing/2014/main" id="{2968ACAA-8802-4E6A-A815-A42F61B9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49" y="4658436"/>
            <a:ext cx="2235538" cy="11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Depression Drawing Major Depressive Disorder - Depression ...">
            <a:extLst>
              <a:ext uri="{FF2B5EF4-FFF2-40B4-BE49-F238E27FC236}">
                <a16:creationId xmlns:a16="http://schemas.microsoft.com/office/drawing/2014/main" id="{9E8102C5-6F49-4341-A3A0-ECABE045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93" y="4532231"/>
            <a:ext cx="968014" cy="1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Start Sucession Planning Now - National Precast Concrete Association">
            <a:extLst>
              <a:ext uri="{FF2B5EF4-FFF2-40B4-BE49-F238E27FC236}">
                <a16:creationId xmlns:a16="http://schemas.microsoft.com/office/drawing/2014/main" id="{2A0E1EE9-5E28-432A-9270-AD789566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31" y="4584183"/>
            <a:ext cx="1967270" cy="13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DA56860-1353-4F70-8753-C9A922C060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88212" y="4682516"/>
            <a:ext cx="1631060" cy="1211566"/>
          </a:xfrm>
          <a:prstGeom prst="rect">
            <a:avLst/>
          </a:prstGeom>
        </p:spPr>
      </p:pic>
      <p:pic>
        <p:nvPicPr>
          <p:cNvPr id="63" name="Picture 10" descr="Omission Exercises for Class 9 &amp; 10 with Answers Ex.3 &amp; 4 | EDUMANTRA">
            <a:extLst>
              <a:ext uri="{FF2B5EF4-FFF2-40B4-BE49-F238E27FC236}">
                <a16:creationId xmlns:a16="http://schemas.microsoft.com/office/drawing/2014/main" id="{73B6F7D3-7C81-4A22-A284-3E01ED83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73" y="4781197"/>
            <a:ext cx="2156755" cy="1166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42D302-A5F2-42F7-AFA6-B3DAA9EE2C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580" y="4892020"/>
            <a:ext cx="1611807" cy="10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ssion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Which words have “mission”?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127760" y="2214880"/>
            <a:ext cx="949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333184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127760" y="2214880"/>
            <a:ext cx="949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333184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127760" y="2214880"/>
            <a:ext cx="949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333184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7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127760" y="2214880"/>
            <a:ext cx="949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333184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4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9" y="523196"/>
            <a:ext cx="4840494" cy="3113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Prepositional phrases.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1976461"/>
            <a:ext cx="5566562" cy="383184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58745" y="377281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Root verbs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988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9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8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7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75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6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0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0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6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B37ED4-65C6-4DE8-B158-E7D8EE79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606" y="156411"/>
            <a:ext cx="1917091" cy="9144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6824A4-5E96-4005-95BC-3F1290D7FBB9}"/>
              </a:ext>
            </a:extLst>
          </p:cNvPr>
          <p:cNvSpPr txBox="1"/>
          <p:nvPr/>
        </p:nvSpPr>
        <p:spPr>
          <a:xfrm>
            <a:off x="72301" y="81280"/>
            <a:ext cx="2644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</a:p>
          <a:p>
            <a:pPr algn="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algn="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past</a:t>
            </a:r>
          </a:p>
          <a:p>
            <a:pPr algn="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along</a:t>
            </a:r>
          </a:p>
          <a:p>
            <a:pPr algn="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before</a:t>
            </a:r>
          </a:p>
          <a:p>
            <a:pPr algn="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through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B01621-F7B9-46FE-8205-C890E54206CC}"/>
              </a:ext>
            </a:extLst>
          </p:cNvPr>
          <p:cNvSpPr txBox="1"/>
          <p:nvPr/>
        </p:nvSpPr>
        <p:spPr>
          <a:xfrm>
            <a:off x="4773729" y="3429000"/>
            <a:ext cx="2644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</a:p>
          <a:p>
            <a:pPr algn="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round</a:t>
            </a:r>
          </a:p>
          <a:p>
            <a:pPr algn="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</a:p>
          <a:p>
            <a:pPr algn="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during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35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discu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discu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succe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1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17272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obse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E56427-56E0-4889-885C-95E037AB9302}"/>
              </a:ext>
            </a:extLst>
          </p:cNvPr>
          <p:cNvSpPr txBox="1"/>
          <p:nvPr/>
        </p:nvSpPr>
        <p:spPr>
          <a:xfrm>
            <a:off x="6400800" y="1046480"/>
            <a:ext cx="427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expre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discu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succe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68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Prefixes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531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4226560" y="1536174"/>
            <a:ext cx="4277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4226560" y="1536174"/>
            <a:ext cx="4277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pression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21A00-B8DD-464B-851F-CEEA0AA60760}"/>
              </a:ext>
            </a:extLst>
          </p:cNvPr>
          <p:cNvSpPr txBox="1"/>
          <p:nvPr/>
        </p:nvSpPr>
        <p:spPr>
          <a:xfrm>
            <a:off x="4226560" y="1536174"/>
            <a:ext cx="4277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pression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2C412-53E7-4414-925F-59A8AC3A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5054599"/>
            <a:ext cx="1621155" cy="1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player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percussion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was wearing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expression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 determined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229360" y="177075"/>
            <a:ext cx="973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percussion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player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wearing </a:t>
            </a: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determined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suffixes.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945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872870" y="3536945"/>
            <a:ext cx="4996329" cy="2024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People Discussion Clipart | Free Images at Clker.com - vector clip ...">
            <a:extLst>
              <a:ext uri="{FF2B5EF4-FFF2-40B4-BE49-F238E27FC236}">
                <a16:creationId xmlns:a16="http://schemas.microsoft.com/office/drawing/2014/main" id="{DF0BA2A3-C8F9-45E9-BF42-13C183E0D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r="2" b="2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D96341C-ED6B-4728-9A32-3729DE6E8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 b="2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1300643"/>
      </p:ext>
    </p:extLst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945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872870" y="3536945"/>
            <a:ext cx="4996329" cy="2024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had a long discussion about all the options</a:t>
            </a:r>
            <a:r>
              <a:rPr kumimoji="1" lang="en-US" altLang="ja-JP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2" descr="People Discussion Clipart | Free Images at Clker.com - vector clip ...">
            <a:extLst>
              <a:ext uri="{FF2B5EF4-FFF2-40B4-BE49-F238E27FC236}">
                <a16:creationId xmlns:a16="http://schemas.microsoft.com/office/drawing/2014/main" id="{DF0BA2A3-C8F9-45E9-BF42-13C183E0D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r="2" b="2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D96341C-ED6B-4728-9A32-3729DE6E8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 b="2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8576380"/>
      </p:ext>
    </p:extLst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icrofilm に対する画像結果">
            <a:extLst>
              <a:ext uri="{FF2B5EF4-FFF2-40B4-BE49-F238E27FC236}">
                <a16:creationId xmlns:a16="http://schemas.microsoft.com/office/drawing/2014/main" id="{B22B7BE1-7039-47B6-A5D0-AC1FE92A7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28741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2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The spy hid the microfilm during his mission</a:t>
            </a:r>
            <a:r>
              <a:rPr lang="en-US" altLang="ja-JP" sz="50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icrofilm に対する画像結果">
            <a:extLst>
              <a:ext uri="{FF2B5EF4-FFF2-40B4-BE49-F238E27FC236}">
                <a16:creationId xmlns:a16="http://schemas.microsoft.com/office/drawing/2014/main" id="{B22B7BE1-7039-47B6-A5D0-AC1FE92A7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28741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7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05544" y="2871982"/>
            <a:ext cx="424542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ession  に対する画像結果">
            <a:extLst>
              <a:ext uri="{FF2B5EF4-FFF2-40B4-BE49-F238E27FC236}">
                <a16:creationId xmlns:a16="http://schemas.microsoft.com/office/drawing/2014/main" id="{309722F3-8495-42A3-946F-859D5C0A1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r="3" b="1368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permission leave clipart  に対する画像結果">
            <a:extLst>
              <a:ext uri="{FF2B5EF4-FFF2-40B4-BE49-F238E27FC236}">
                <a16:creationId xmlns:a16="http://schemas.microsoft.com/office/drawing/2014/main" id="{58A06B24-178C-452D-90FE-CD2A7C70B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r="-2" b="1380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05544" y="2871982"/>
            <a:ext cx="424542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“You need permission to leave the session early,” he explained.</a:t>
            </a:r>
            <a:endParaRPr kumimoji="1" lang="en-US" altLang="ja-JP" sz="4000" b="1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ession  に対する画像結果">
            <a:extLst>
              <a:ext uri="{FF2B5EF4-FFF2-40B4-BE49-F238E27FC236}">
                <a16:creationId xmlns:a16="http://schemas.microsoft.com/office/drawing/2014/main" id="{309722F3-8495-42A3-946F-859D5C0A1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r="3" b="1368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permission leave clipart  に対する画像結果">
            <a:extLst>
              <a:ext uri="{FF2B5EF4-FFF2-40B4-BE49-F238E27FC236}">
                <a16:creationId xmlns:a16="http://schemas.microsoft.com/office/drawing/2014/main" id="{58A06B24-178C-452D-90FE-CD2A7C70B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r="-2" b="1380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3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42109" y="971060"/>
            <a:ext cx="104601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ques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conver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competi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colli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1910137" y="157655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express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7107984" y="157655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Picture 2" descr="Expressions | Clipart Panda - Free Clipart Images">
            <a:extLst>
              <a:ext uri="{FF2B5EF4-FFF2-40B4-BE49-F238E27FC236}">
                <a16:creationId xmlns:a16="http://schemas.microsoft.com/office/drawing/2014/main" id="{313CCC0D-8BE4-48A9-AE3C-9F437439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7" y="3079645"/>
            <a:ext cx="3661323" cy="24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University And College Admission School Student Clip Art ...">
            <a:extLst>
              <a:ext uri="{FF2B5EF4-FFF2-40B4-BE49-F238E27FC236}">
                <a16:creationId xmlns:a16="http://schemas.microsoft.com/office/drawing/2014/main" id="{3B6E5D1E-3205-47C3-B719-EA719C28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97" y="2945219"/>
            <a:ext cx="3471726" cy="260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4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1910137" y="157655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7107984" y="157655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admi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Picture 2" descr="Expressions | Clipart Panda - Free Clipart Images">
            <a:extLst>
              <a:ext uri="{FF2B5EF4-FFF2-40B4-BE49-F238E27FC236}">
                <a16:creationId xmlns:a16="http://schemas.microsoft.com/office/drawing/2014/main" id="{313CCC0D-8BE4-48A9-AE3C-9F437439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7" y="3079645"/>
            <a:ext cx="3661323" cy="24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University And College Admission School Student Clip Art ...">
            <a:extLst>
              <a:ext uri="{FF2B5EF4-FFF2-40B4-BE49-F238E27FC236}">
                <a16:creationId xmlns:a16="http://schemas.microsoft.com/office/drawing/2014/main" id="{3B6E5D1E-3205-47C3-B719-EA719C28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97" y="2945219"/>
            <a:ext cx="3471726" cy="260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1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7142</TotalTime>
  <Words>431</Words>
  <Application>Microsoft Office PowerPoint</Application>
  <PresentationFormat>ワイド画面</PresentationFormat>
  <Paragraphs>215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2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509</cp:revision>
  <cp:lastPrinted>2022-01-25T22:08:17Z</cp:lastPrinted>
  <dcterms:created xsi:type="dcterms:W3CDTF">2020-10-31T02:23:16Z</dcterms:created>
  <dcterms:modified xsi:type="dcterms:W3CDTF">2022-02-08T13:22:38Z</dcterms:modified>
</cp:coreProperties>
</file>