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396" r:id="rId4"/>
    <p:sldId id="413" r:id="rId5"/>
    <p:sldId id="412" r:id="rId6"/>
    <p:sldId id="411" r:id="rId7"/>
    <p:sldId id="410" r:id="rId8"/>
    <p:sldId id="409" r:id="rId9"/>
    <p:sldId id="408" r:id="rId10"/>
    <p:sldId id="407" r:id="rId11"/>
    <p:sldId id="406" r:id="rId12"/>
    <p:sldId id="405" r:id="rId13"/>
    <p:sldId id="404" r:id="rId14"/>
    <p:sldId id="403" r:id="rId15"/>
    <p:sldId id="402" r:id="rId16"/>
    <p:sldId id="401" r:id="rId17"/>
    <p:sldId id="400" r:id="rId18"/>
    <p:sldId id="399" r:id="rId19"/>
    <p:sldId id="398" r:id="rId20"/>
    <p:sldId id="397" r:id="rId21"/>
    <p:sldId id="347" r:id="rId22"/>
    <p:sldId id="415" r:id="rId23"/>
    <p:sldId id="390" r:id="rId24"/>
    <p:sldId id="391" r:id="rId25"/>
    <p:sldId id="394" r:id="rId26"/>
    <p:sldId id="284" r:id="rId27"/>
    <p:sldId id="414" r:id="rId28"/>
    <p:sldId id="417" r:id="rId29"/>
    <p:sldId id="416" r:id="rId30"/>
    <p:sldId id="328" r:id="rId31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09A30-3E70-4C77-B910-549FE78CB978}" v="4" dt="2022-02-02T05:43:40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5a-28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3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</p:spTree>
    <p:extLst>
      <p:ext uri="{BB962C8B-B14F-4D97-AF65-F5344CB8AC3E}">
        <p14:creationId xmlns:p14="http://schemas.microsoft.com/office/powerpoint/2010/main" val="172511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27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</p:txBody>
      </p:sp>
    </p:spTree>
    <p:extLst>
      <p:ext uri="{BB962C8B-B14F-4D97-AF65-F5344CB8AC3E}">
        <p14:creationId xmlns:p14="http://schemas.microsoft.com/office/powerpoint/2010/main" val="141876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extension</a:t>
            </a:r>
          </a:p>
        </p:txBody>
      </p:sp>
    </p:spTree>
    <p:extLst>
      <p:ext uri="{BB962C8B-B14F-4D97-AF65-F5344CB8AC3E}">
        <p14:creationId xmlns:p14="http://schemas.microsoft.com/office/powerpoint/2010/main" val="3099767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extension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dimension</a:t>
            </a:r>
          </a:p>
        </p:txBody>
      </p:sp>
    </p:spTree>
    <p:extLst>
      <p:ext uri="{BB962C8B-B14F-4D97-AF65-F5344CB8AC3E}">
        <p14:creationId xmlns:p14="http://schemas.microsoft.com/office/powerpoint/2010/main" val="219003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extension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dimension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collision</a:t>
            </a:r>
          </a:p>
        </p:txBody>
      </p:sp>
    </p:spTree>
    <p:extLst>
      <p:ext uri="{BB962C8B-B14F-4D97-AF65-F5344CB8AC3E}">
        <p14:creationId xmlns:p14="http://schemas.microsoft.com/office/powerpoint/2010/main" val="249245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extension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dimension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collision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expansion</a:t>
            </a:r>
          </a:p>
        </p:txBody>
      </p:sp>
    </p:spTree>
    <p:extLst>
      <p:ext uri="{BB962C8B-B14F-4D97-AF65-F5344CB8AC3E}">
        <p14:creationId xmlns:p14="http://schemas.microsoft.com/office/powerpoint/2010/main" val="365320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extension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dimension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collision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expansion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apprehension</a:t>
            </a:r>
          </a:p>
        </p:txBody>
      </p:sp>
    </p:spTree>
    <p:extLst>
      <p:ext uri="{BB962C8B-B14F-4D97-AF65-F5344CB8AC3E}">
        <p14:creationId xmlns:p14="http://schemas.microsoft.com/office/powerpoint/2010/main" val="114009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extension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dimension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collision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expansion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apprehension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comprehension</a:t>
            </a:r>
          </a:p>
        </p:txBody>
      </p:sp>
    </p:spTree>
    <p:extLst>
      <p:ext uri="{BB962C8B-B14F-4D97-AF65-F5344CB8AC3E}">
        <p14:creationId xmlns:p14="http://schemas.microsoft.com/office/powerpoint/2010/main" val="296557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13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compulsion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6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diversion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propulsion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extension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dimension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collision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expansion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apprehension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comprehension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misapprehension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3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dirty="0">
                <a:latin typeface="+mj-lt"/>
                <a:ea typeface="+mj-ea"/>
                <a:cs typeface="+mj-cs"/>
              </a:rPr>
              <a:t>Prepositions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6594A6-89A3-490E-BC24-2B31FFACF457}"/>
              </a:ext>
            </a:extLst>
          </p:cNvPr>
          <p:cNvSpPr txBox="1"/>
          <p:nvPr/>
        </p:nvSpPr>
        <p:spPr>
          <a:xfrm>
            <a:off x="314960" y="396240"/>
            <a:ext cx="5781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 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 park</a:t>
            </a:r>
          </a:p>
          <a:p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way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around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 corner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them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50B160-C3FC-4D4A-8E00-4360841A6EB2}"/>
              </a:ext>
            </a:extLst>
          </p:cNvPr>
          <p:cNvSpPr txBox="1"/>
          <p:nvPr/>
        </p:nvSpPr>
        <p:spPr>
          <a:xfrm>
            <a:off x="6096000" y="396240"/>
            <a:ext cx="578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3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7273159" y="1783959"/>
            <a:ext cx="45720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Preposition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3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Preposition is a word that describes where it is or where it is moving towards.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9522B8-D15B-4FD9-AD8F-4DB3FBBAC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46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30108-D819-4C23-A40E-6806B16C0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8" r="1086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4164C-019A-4529-A7E3-C6639E77AE81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</a:t>
            </a:r>
            <a:r>
              <a:rPr lang="en-US" altLang="ja-JP" sz="4400" b="1" dirty="0">
                <a:latin typeface="+mj-lt"/>
                <a:ea typeface="+mj-ea"/>
                <a:cs typeface="+mj-cs"/>
              </a:rPr>
              <a:t>… before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Position</a:t>
            </a: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…place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Preposition</a:t>
            </a: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 → placed before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9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5CD59D-8FC5-457C-BD17-B914980FD819}"/>
              </a:ext>
            </a:extLst>
          </p:cNvPr>
          <p:cNvSpPr txBox="1"/>
          <p:nvPr/>
        </p:nvSpPr>
        <p:spPr>
          <a:xfrm>
            <a:off x="591535" y="151179"/>
            <a:ext cx="11239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badi" panose="020B0604020104020204" pitchFamily="34" charset="0"/>
              </a:rPr>
              <a:t>Sally </a:t>
            </a:r>
            <a:r>
              <a:rPr lang="en-US" altLang="ja-JP" sz="6000" dirty="0">
                <a:latin typeface="Abadi" panose="020B0604020104020204" pitchFamily="34" charset="0"/>
              </a:rPr>
              <a:t>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in</a:t>
            </a:r>
            <a:r>
              <a:rPr lang="en-US" altLang="ja-JP" sz="6000" dirty="0">
                <a:latin typeface="Abadi" panose="020B0604020104020204" pitchFamily="34" charset="0"/>
              </a:rPr>
              <a:t> the morning.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during</a:t>
            </a:r>
            <a:r>
              <a:rPr lang="en-US" altLang="ja-JP" sz="6000" dirty="0">
                <a:latin typeface="Abadi" panose="020B0604020104020204" pitchFamily="34" charset="0"/>
              </a:rPr>
              <a:t> the race.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latin typeface="Abadi" panose="020B0604020104020204" pitchFamily="34" charset="0"/>
              </a:rPr>
              <a:t>Sally ran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</a:rPr>
              <a:t>throughout</a:t>
            </a:r>
            <a:r>
              <a:rPr lang="en-US" altLang="ja-JP" sz="6000" dirty="0">
                <a:latin typeface="Abadi" panose="020B0604020104020204" pitchFamily="34" charset="0"/>
              </a:rPr>
              <a:t> the summer.</a:t>
            </a:r>
          </a:p>
          <a:p>
            <a:endParaRPr kumimoji="1" lang="en-US" altLang="ja-JP" sz="6000" dirty="0">
              <a:latin typeface="Abadi" panose="020B0604020104020204" pitchFamily="34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</a:rPr>
              <a:t>‘place’, ‘direction’, ‘time’, ‘event’</a:t>
            </a:r>
            <a:endParaRPr kumimoji="1" lang="ja-JP" altLang="en-US" sz="6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2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1866309" y="3065907"/>
            <a:ext cx="4672584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Prepositional Phrases</a:t>
            </a:r>
            <a:endParaRPr kumimoji="1" lang="en-US" altLang="ja-JP" sz="4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6594A6-89A3-490E-BC24-2B31FFACF457}"/>
              </a:ext>
            </a:extLst>
          </p:cNvPr>
          <p:cNvSpPr txBox="1"/>
          <p:nvPr/>
        </p:nvSpPr>
        <p:spPr>
          <a:xfrm>
            <a:off x="314960" y="396240"/>
            <a:ext cx="57810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 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 park</a:t>
            </a:r>
          </a:p>
          <a:p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way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around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the corner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them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behind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tree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aboard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ship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air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during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holidays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through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window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onto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roof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inside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house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50B160-C3FC-4D4A-8E00-4360841A6EB2}"/>
              </a:ext>
            </a:extLst>
          </p:cNvPr>
          <p:cNvSpPr txBox="1"/>
          <p:nvPr/>
        </p:nvSpPr>
        <p:spPr>
          <a:xfrm>
            <a:off x="6096000" y="396240"/>
            <a:ext cx="57810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friends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around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corner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bridge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back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garden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fence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without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delay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among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leaves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the fireplace</a:t>
            </a:r>
          </a:p>
          <a:p>
            <a:r>
              <a:rPr kumimoji="1" lang="en-US" altLang="ja-JP" sz="3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for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 long time</a:t>
            </a:r>
          </a:p>
        </p:txBody>
      </p:sp>
    </p:spTree>
    <p:extLst>
      <p:ext uri="{BB962C8B-B14F-4D97-AF65-F5344CB8AC3E}">
        <p14:creationId xmlns:p14="http://schemas.microsoft.com/office/powerpoint/2010/main" val="969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D1F91-151F-47B1-9C0E-721ECBB5D925}"/>
              </a:ext>
            </a:extLst>
          </p:cNvPr>
          <p:cNvSpPr txBox="1"/>
          <p:nvPr/>
        </p:nvSpPr>
        <p:spPr>
          <a:xfrm>
            <a:off x="213360" y="233680"/>
            <a:ext cx="116535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Our library is open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time.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Two strangers stood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some friends.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bought the tickets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some friends.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will meet you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onto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roof.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during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holiday.The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young robin flew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tree.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My brothers are going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garden.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Their ball has bounced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park.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over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young robin’s head. He left something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garden.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saw something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bridge.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your head.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black cat had jumped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street.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 tree.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71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142665-0EB6-4673-BADC-D258666FEA91}"/>
              </a:ext>
            </a:extLst>
          </p:cNvPr>
          <p:cNvSpPr txBox="1"/>
          <p:nvPr/>
        </p:nvSpPr>
        <p:spPr>
          <a:xfrm>
            <a:off x="386080" y="406400"/>
            <a:ext cx="11805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little dog ran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park.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traffic was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standstill.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had received a letter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from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sister.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Are you going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Carla’s party?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has locked the door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with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key.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must arrive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two o’clock.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Will his present arrive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time?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 is the first house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right.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Those burglars are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under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arrest.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am having a surprise </a:t>
            </a:r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birthday.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7262A4-841A-4193-BD4B-3068C0BAB9D0}"/>
              </a:ext>
            </a:extLst>
          </p:cNvPr>
          <p:cNvSpPr/>
          <p:nvPr/>
        </p:nvSpPr>
        <p:spPr>
          <a:xfrm>
            <a:off x="4714240" y="558800"/>
            <a:ext cx="429768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4B5738F-8135-4678-849F-3BDD3E5FEDA2}"/>
              </a:ext>
            </a:extLst>
          </p:cNvPr>
          <p:cNvSpPr/>
          <p:nvPr/>
        </p:nvSpPr>
        <p:spPr>
          <a:xfrm>
            <a:off x="4714240" y="1148080"/>
            <a:ext cx="447040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ED8D30-6338-476E-86AE-12469941E508}"/>
              </a:ext>
            </a:extLst>
          </p:cNvPr>
          <p:cNvSpPr/>
          <p:nvPr/>
        </p:nvSpPr>
        <p:spPr>
          <a:xfrm>
            <a:off x="7264400" y="1737360"/>
            <a:ext cx="447040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9EBB02-D5C6-4C2C-90D9-047B765AA31A}"/>
              </a:ext>
            </a:extLst>
          </p:cNvPr>
          <p:cNvSpPr/>
          <p:nvPr/>
        </p:nvSpPr>
        <p:spPr>
          <a:xfrm>
            <a:off x="4307840" y="2346960"/>
            <a:ext cx="429768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420E296-27BE-4FC9-AC02-3D7D2F0DC31C}"/>
              </a:ext>
            </a:extLst>
          </p:cNvPr>
          <p:cNvSpPr/>
          <p:nvPr/>
        </p:nvSpPr>
        <p:spPr>
          <a:xfrm>
            <a:off x="6863080" y="3017252"/>
            <a:ext cx="338836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5FADF2F-FE19-4FCD-8F1A-8FF7F4AF17D2}"/>
              </a:ext>
            </a:extLst>
          </p:cNvPr>
          <p:cNvSpPr/>
          <p:nvPr/>
        </p:nvSpPr>
        <p:spPr>
          <a:xfrm>
            <a:off x="4897120" y="3596641"/>
            <a:ext cx="411480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BE7D23-C9C3-444E-8A40-6562E8CAD545}"/>
              </a:ext>
            </a:extLst>
          </p:cNvPr>
          <p:cNvSpPr/>
          <p:nvPr/>
        </p:nvSpPr>
        <p:spPr>
          <a:xfrm>
            <a:off x="6543040" y="4206241"/>
            <a:ext cx="206248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F25B931-BF85-4033-8CDE-1D73B59A2EFC}"/>
              </a:ext>
            </a:extLst>
          </p:cNvPr>
          <p:cNvSpPr/>
          <p:nvPr/>
        </p:nvSpPr>
        <p:spPr>
          <a:xfrm>
            <a:off x="5781040" y="4805681"/>
            <a:ext cx="338836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C6B2CA0-C22A-49C8-85A3-89ABBFF63BE0}"/>
              </a:ext>
            </a:extLst>
          </p:cNvPr>
          <p:cNvSpPr/>
          <p:nvPr/>
        </p:nvSpPr>
        <p:spPr>
          <a:xfrm>
            <a:off x="5608320" y="5481320"/>
            <a:ext cx="348488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98B747-4BCB-4229-BF59-6E37B729DE61}"/>
              </a:ext>
            </a:extLst>
          </p:cNvPr>
          <p:cNvSpPr/>
          <p:nvPr/>
        </p:nvSpPr>
        <p:spPr>
          <a:xfrm>
            <a:off x="6543040" y="6039584"/>
            <a:ext cx="4470400" cy="457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28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2680631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</p:txBody>
      </p:sp>
    </p:spTree>
    <p:extLst>
      <p:ext uri="{BB962C8B-B14F-4D97-AF65-F5344CB8AC3E}">
        <p14:creationId xmlns:p14="http://schemas.microsoft.com/office/powerpoint/2010/main" val="87951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9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</p:txBody>
      </p:sp>
    </p:spTree>
    <p:extLst>
      <p:ext uri="{BB962C8B-B14F-4D97-AF65-F5344CB8AC3E}">
        <p14:creationId xmlns:p14="http://schemas.microsoft.com/office/powerpoint/2010/main" val="151721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</p:txBody>
      </p:sp>
    </p:spTree>
    <p:extLst>
      <p:ext uri="{BB962C8B-B14F-4D97-AF65-F5344CB8AC3E}">
        <p14:creationId xmlns:p14="http://schemas.microsoft.com/office/powerpoint/2010/main" val="334893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7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aversion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pretension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occasion</a:t>
            </a:r>
          </a:p>
        </p:txBody>
      </p:sp>
    </p:spTree>
    <p:extLst>
      <p:ext uri="{BB962C8B-B14F-4D97-AF65-F5344CB8AC3E}">
        <p14:creationId xmlns:p14="http://schemas.microsoft.com/office/powerpoint/2010/main" val="20188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615</Words>
  <Application>Microsoft Office PowerPoint</Application>
  <PresentationFormat>ワイド画面</PresentationFormat>
  <Paragraphs>239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游ゴシック</vt:lpstr>
      <vt:lpstr>游ゴシック Light</vt:lpstr>
      <vt:lpstr>Abadi</vt:lpstr>
      <vt:lpstr>Aparajita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10</cp:revision>
  <dcterms:created xsi:type="dcterms:W3CDTF">2020-09-21T09:21:49Z</dcterms:created>
  <dcterms:modified xsi:type="dcterms:W3CDTF">2022-02-02T08:56:41Z</dcterms:modified>
</cp:coreProperties>
</file>