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1745" r:id="rId3"/>
    <p:sldId id="2004" r:id="rId4"/>
    <p:sldId id="2003" r:id="rId5"/>
    <p:sldId id="1970" r:id="rId6"/>
    <p:sldId id="1941" r:id="rId7"/>
    <p:sldId id="1900" r:id="rId8"/>
    <p:sldId id="1989" r:id="rId9"/>
    <p:sldId id="1985" r:id="rId10"/>
    <p:sldId id="257" r:id="rId11"/>
    <p:sldId id="259" r:id="rId12"/>
    <p:sldId id="260" r:id="rId13"/>
    <p:sldId id="1901" r:id="rId14"/>
    <p:sldId id="1893" r:id="rId15"/>
    <p:sldId id="339" r:id="rId16"/>
    <p:sldId id="1995" r:id="rId17"/>
    <p:sldId id="2002" r:id="rId18"/>
    <p:sldId id="1996" r:id="rId19"/>
    <p:sldId id="2001" r:id="rId20"/>
    <p:sldId id="1997" r:id="rId21"/>
    <p:sldId id="2000" r:id="rId22"/>
    <p:sldId id="391" r:id="rId2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18FB4-4CCD-442F-94AF-D105384C55D1}" v="58" dt="2022-01-25T13:18:38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8CE18FB4-4CCD-442F-94AF-D105384C55D1}"/>
    <pc:docChg chg="custSel delSld modSld">
      <pc:chgData name="矢野 義紀" userId="2e9862dcf282db62" providerId="LiveId" clId="{8CE18FB4-4CCD-442F-94AF-D105384C55D1}" dt="2022-01-25T13:18:43.658" v="900" actId="26606"/>
      <pc:docMkLst>
        <pc:docMk/>
      </pc:docMkLst>
      <pc:sldChg chg="addSp delSp modSp mod">
        <pc:chgData name="矢野 義紀" userId="2e9862dcf282db62" providerId="LiveId" clId="{8CE18FB4-4CCD-442F-94AF-D105384C55D1}" dt="2022-01-25T12:56:49.377" v="659" actId="1076"/>
        <pc:sldMkLst>
          <pc:docMk/>
          <pc:sldMk cId="311515816" sldId="257"/>
        </pc:sldMkLst>
        <pc:spChg chg="mod">
          <ac:chgData name="矢野 義紀" userId="2e9862dcf282db62" providerId="LiveId" clId="{8CE18FB4-4CCD-442F-94AF-D105384C55D1}" dt="2022-01-25T12:46:15.241" v="383" actId="207"/>
          <ac:spMkLst>
            <pc:docMk/>
            <pc:sldMk cId="311515816" sldId="257"/>
            <ac:spMk id="2" creationId="{55AA4815-2619-4F51-8345-6AF4BCEBF4B3}"/>
          </ac:spMkLst>
        </pc:spChg>
        <pc:spChg chg="mod">
          <ac:chgData name="矢野 義紀" userId="2e9862dcf282db62" providerId="LiveId" clId="{8CE18FB4-4CCD-442F-94AF-D105384C55D1}" dt="2022-01-25T12:46:18.269" v="384" actId="207"/>
          <ac:spMkLst>
            <pc:docMk/>
            <pc:sldMk cId="311515816" sldId="257"/>
            <ac:spMk id="14" creationId="{9247DA7B-80BE-4802-8B9B-2E0A8D6CBE41}"/>
          </ac:spMkLst>
        </pc:spChg>
        <pc:spChg chg="mod">
          <ac:chgData name="矢野 義紀" userId="2e9862dcf282db62" providerId="LiveId" clId="{8CE18FB4-4CCD-442F-94AF-D105384C55D1}" dt="2022-01-25T12:46:31.622" v="386" actId="207"/>
          <ac:spMkLst>
            <pc:docMk/>
            <pc:sldMk cId="311515816" sldId="257"/>
            <ac:spMk id="18" creationId="{3F5D1671-B303-4FCB-84E4-79DA1EDB8F24}"/>
          </ac:spMkLst>
        </pc:spChg>
        <pc:spChg chg="mod">
          <ac:chgData name="矢野 義紀" userId="2e9862dcf282db62" providerId="LiveId" clId="{8CE18FB4-4CCD-442F-94AF-D105384C55D1}" dt="2022-01-25T12:46:36.446" v="387" actId="207"/>
          <ac:spMkLst>
            <pc:docMk/>
            <pc:sldMk cId="311515816" sldId="257"/>
            <ac:spMk id="20" creationId="{B5E72DBE-2806-4E7F-9DAB-0CDFB9FB88EB}"/>
          </ac:spMkLst>
        </pc:spChg>
        <pc:spChg chg="mod">
          <ac:chgData name="矢野 義紀" userId="2e9862dcf282db62" providerId="LiveId" clId="{8CE18FB4-4CCD-442F-94AF-D105384C55D1}" dt="2022-01-25T12:46:27.930" v="385" actId="207"/>
          <ac:spMkLst>
            <pc:docMk/>
            <pc:sldMk cId="311515816" sldId="257"/>
            <ac:spMk id="24" creationId="{CA34C635-0427-49B1-9179-CE92821C3346}"/>
          </ac:spMkLst>
        </pc:spChg>
        <pc:spChg chg="mod">
          <ac:chgData name="矢野 義紀" userId="2e9862dcf282db62" providerId="LiveId" clId="{8CE18FB4-4CCD-442F-94AF-D105384C55D1}" dt="2022-01-25T12:46:40.888" v="388" actId="207"/>
          <ac:spMkLst>
            <pc:docMk/>
            <pc:sldMk cId="311515816" sldId="257"/>
            <ac:spMk id="26" creationId="{D66ED0C0-3FC5-4475-8F54-C250FD2C7BC3}"/>
          </ac:spMkLst>
        </pc:spChg>
        <pc:picChg chg="del">
          <ac:chgData name="矢野 義紀" userId="2e9862dcf282db62" providerId="LiveId" clId="{8CE18FB4-4CCD-442F-94AF-D105384C55D1}" dt="2022-01-25T12:45:40.588" v="377" actId="21"/>
          <ac:picMkLst>
            <pc:docMk/>
            <pc:sldMk cId="311515816" sldId="257"/>
            <ac:picMk id="1026" creationId="{F13BCD05-7EFD-4312-8F3C-4145F2417D46}"/>
          </ac:picMkLst>
        </pc:picChg>
        <pc:picChg chg="del">
          <ac:chgData name="矢野 義紀" userId="2e9862dcf282db62" providerId="LiveId" clId="{8CE18FB4-4CCD-442F-94AF-D105384C55D1}" dt="2022-01-25T12:45:42.055" v="378" actId="21"/>
          <ac:picMkLst>
            <pc:docMk/>
            <pc:sldMk cId="311515816" sldId="257"/>
            <ac:picMk id="1028" creationId="{2C55EE22-13CC-4FCE-926E-30F03F4A3734}"/>
          </ac:picMkLst>
        </pc:picChg>
        <pc:picChg chg="del">
          <ac:chgData name="矢野 義紀" userId="2e9862dcf282db62" providerId="LiveId" clId="{8CE18FB4-4CCD-442F-94AF-D105384C55D1}" dt="2022-01-25T12:45:43.367" v="379" actId="21"/>
          <ac:picMkLst>
            <pc:docMk/>
            <pc:sldMk cId="311515816" sldId="257"/>
            <ac:picMk id="1030" creationId="{EB30A66D-4F28-42FB-9A71-64B672FE710F}"/>
          </ac:picMkLst>
        </pc:picChg>
        <pc:picChg chg="del">
          <ac:chgData name="矢野 義紀" userId="2e9862dcf282db62" providerId="LiveId" clId="{8CE18FB4-4CCD-442F-94AF-D105384C55D1}" dt="2022-01-25T12:45:45.346" v="380" actId="21"/>
          <ac:picMkLst>
            <pc:docMk/>
            <pc:sldMk cId="311515816" sldId="257"/>
            <ac:picMk id="1032" creationId="{BA45086C-6C22-4F08-BCEA-88C0A21B5ADE}"/>
          </ac:picMkLst>
        </pc:picChg>
        <pc:picChg chg="del">
          <ac:chgData name="矢野 義紀" userId="2e9862dcf282db62" providerId="LiveId" clId="{8CE18FB4-4CCD-442F-94AF-D105384C55D1}" dt="2022-01-25T12:45:47.926" v="381" actId="21"/>
          <ac:picMkLst>
            <pc:docMk/>
            <pc:sldMk cId="311515816" sldId="257"/>
            <ac:picMk id="1034" creationId="{07984C5B-B27E-4F02-A744-BF357395DCAB}"/>
          </ac:picMkLst>
        </pc:picChg>
        <pc:picChg chg="del">
          <ac:chgData name="矢野 義紀" userId="2e9862dcf282db62" providerId="LiveId" clId="{8CE18FB4-4CCD-442F-94AF-D105384C55D1}" dt="2022-01-25T12:45:50.190" v="382" actId="21"/>
          <ac:picMkLst>
            <pc:docMk/>
            <pc:sldMk cId="311515816" sldId="257"/>
            <ac:picMk id="1036" creationId="{8327815C-6736-46B7-8D76-5852CCCB7BC4}"/>
          </ac:picMkLst>
        </pc:picChg>
        <pc:cxnChg chg="add mod">
          <ac:chgData name="矢野 義紀" userId="2e9862dcf282db62" providerId="LiveId" clId="{8CE18FB4-4CCD-442F-94AF-D105384C55D1}" dt="2022-01-25T12:55:41.120" v="650" actId="1076"/>
          <ac:cxnSpMkLst>
            <pc:docMk/>
            <pc:sldMk cId="311515816" sldId="257"/>
            <ac:cxnSpMk id="4" creationId="{B86CACFB-6162-437F-80C3-BE1B648B5087}"/>
          </ac:cxnSpMkLst>
        </pc:cxnChg>
        <pc:cxnChg chg="add mod">
          <ac:chgData name="矢野 義紀" userId="2e9862dcf282db62" providerId="LiveId" clId="{8CE18FB4-4CCD-442F-94AF-D105384C55D1}" dt="2022-01-25T12:55:47.313" v="651" actId="1076"/>
          <ac:cxnSpMkLst>
            <pc:docMk/>
            <pc:sldMk cId="311515816" sldId="257"/>
            <ac:cxnSpMk id="16" creationId="{652EC27B-0FAE-438B-B392-35B92FFF2F2E}"/>
          </ac:cxnSpMkLst>
        </pc:cxnChg>
        <pc:cxnChg chg="add mod">
          <ac:chgData name="矢野 義紀" userId="2e9862dcf282db62" providerId="LiveId" clId="{8CE18FB4-4CCD-442F-94AF-D105384C55D1}" dt="2022-01-25T12:56:12.390" v="654" actId="1076"/>
          <ac:cxnSpMkLst>
            <pc:docMk/>
            <pc:sldMk cId="311515816" sldId="257"/>
            <ac:cxnSpMk id="17" creationId="{7B361B68-D8CD-4FCD-87EC-712422EA6606}"/>
          </ac:cxnSpMkLst>
        </pc:cxnChg>
        <pc:cxnChg chg="add mod">
          <ac:chgData name="矢野 義紀" userId="2e9862dcf282db62" providerId="LiveId" clId="{8CE18FB4-4CCD-442F-94AF-D105384C55D1}" dt="2022-01-25T12:55:54.917" v="652" actId="1076"/>
          <ac:cxnSpMkLst>
            <pc:docMk/>
            <pc:sldMk cId="311515816" sldId="257"/>
            <ac:cxnSpMk id="19" creationId="{D1281065-879C-432F-8F88-D6030B5C0AC1}"/>
          </ac:cxnSpMkLst>
        </pc:cxnChg>
        <pc:cxnChg chg="add mod">
          <ac:chgData name="矢野 義紀" userId="2e9862dcf282db62" providerId="LiveId" clId="{8CE18FB4-4CCD-442F-94AF-D105384C55D1}" dt="2022-01-25T12:56:23.934" v="655" actId="1076"/>
          <ac:cxnSpMkLst>
            <pc:docMk/>
            <pc:sldMk cId="311515816" sldId="257"/>
            <ac:cxnSpMk id="21" creationId="{CB54F734-D97A-48F4-9F45-95B5E7C73C13}"/>
          </ac:cxnSpMkLst>
        </pc:cxnChg>
        <pc:cxnChg chg="add mod">
          <ac:chgData name="矢野 義紀" userId="2e9862dcf282db62" providerId="LiveId" clId="{8CE18FB4-4CCD-442F-94AF-D105384C55D1}" dt="2022-01-25T12:56:27.814" v="656" actId="1076"/>
          <ac:cxnSpMkLst>
            <pc:docMk/>
            <pc:sldMk cId="311515816" sldId="257"/>
            <ac:cxnSpMk id="22" creationId="{744563C6-8DB4-4215-98C3-04D8A0F91F0B}"/>
          </ac:cxnSpMkLst>
        </pc:cxnChg>
        <pc:cxnChg chg="add mod">
          <ac:chgData name="矢野 義紀" userId="2e9862dcf282db62" providerId="LiveId" clId="{8CE18FB4-4CCD-442F-94AF-D105384C55D1}" dt="2022-01-25T12:56:42.844" v="657" actId="1076"/>
          <ac:cxnSpMkLst>
            <pc:docMk/>
            <pc:sldMk cId="311515816" sldId="257"/>
            <ac:cxnSpMk id="23" creationId="{6D032519-F5AF-446A-BB75-033E322B5AC9}"/>
          </ac:cxnSpMkLst>
        </pc:cxnChg>
        <pc:cxnChg chg="add mod">
          <ac:chgData name="矢野 義紀" userId="2e9862dcf282db62" providerId="LiveId" clId="{8CE18FB4-4CCD-442F-94AF-D105384C55D1}" dt="2022-01-25T12:56:49.377" v="659" actId="1076"/>
          <ac:cxnSpMkLst>
            <pc:docMk/>
            <pc:sldMk cId="311515816" sldId="257"/>
            <ac:cxnSpMk id="25" creationId="{5BBC2237-70A0-4B27-A727-8F75F4EC2543}"/>
          </ac:cxnSpMkLst>
        </pc:cxnChg>
      </pc:sldChg>
      <pc:sldChg chg="addSp delSp modSp mod">
        <pc:chgData name="矢野 義紀" userId="2e9862dcf282db62" providerId="LiveId" clId="{8CE18FB4-4CCD-442F-94AF-D105384C55D1}" dt="2022-01-25T12:59:31.005" v="695" actId="1076"/>
        <pc:sldMkLst>
          <pc:docMk/>
          <pc:sldMk cId="2464801919" sldId="259"/>
        </pc:sldMkLst>
        <pc:spChg chg="del mod">
          <ac:chgData name="矢野 義紀" userId="2e9862dcf282db62" providerId="LiveId" clId="{8CE18FB4-4CCD-442F-94AF-D105384C55D1}" dt="2022-01-25T12:49:28.911" v="492"/>
          <ac:spMkLst>
            <pc:docMk/>
            <pc:sldMk cId="2464801919" sldId="259"/>
            <ac:spMk id="2" creationId="{55AA4815-2619-4F51-8345-6AF4BCEBF4B3}"/>
          </ac:spMkLst>
        </pc:spChg>
        <pc:spChg chg="mod">
          <ac:chgData name="矢野 義紀" userId="2e9862dcf282db62" providerId="LiveId" clId="{8CE18FB4-4CCD-442F-94AF-D105384C55D1}" dt="2022-01-25T12:51:58.963" v="607" actId="207"/>
          <ac:spMkLst>
            <pc:docMk/>
            <pc:sldMk cId="2464801919" sldId="259"/>
            <ac:spMk id="14" creationId="{9247DA7B-80BE-4802-8B9B-2E0A8D6CBE41}"/>
          </ac:spMkLst>
        </pc:spChg>
        <pc:spChg chg="add mod">
          <ac:chgData name="矢野 義紀" userId="2e9862dcf282db62" providerId="LiveId" clId="{8CE18FB4-4CCD-442F-94AF-D105384C55D1}" dt="2022-01-25T12:51:55.455" v="606" actId="207"/>
          <ac:spMkLst>
            <pc:docMk/>
            <pc:sldMk cId="2464801919" sldId="259"/>
            <ac:spMk id="15" creationId="{AED79EFD-E41D-427F-958A-64865ABB8A4B}"/>
          </ac:spMkLst>
        </pc:spChg>
        <pc:spChg chg="mod">
          <ac:chgData name="矢野 義紀" userId="2e9862dcf282db62" providerId="LiveId" clId="{8CE18FB4-4CCD-442F-94AF-D105384C55D1}" dt="2022-01-25T12:52:05.807" v="609" actId="207"/>
          <ac:spMkLst>
            <pc:docMk/>
            <pc:sldMk cId="2464801919" sldId="259"/>
            <ac:spMk id="18" creationId="{3F5D1671-B303-4FCB-84E4-79DA1EDB8F24}"/>
          </ac:spMkLst>
        </pc:spChg>
        <pc:spChg chg="mod">
          <ac:chgData name="矢野 義紀" userId="2e9862dcf282db62" providerId="LiveId" clId="{8CE18FB4-4CCD-442F-94AF-D105384C55D1}" dt="2022-01-25T12:52:12.110" v="611" actId="207"/>
          <ac:spMkLst>
            <pc:docMk/>
            <pc:sldMk cId="2464801919" sldId="259"/>
            <ac:spMk id="20" creationId="{B5E72DBE-2806-4E7F-9DAB-0CDFB9FB88EB}"/>
          </ac:spMkLst>
        </pc:spChg>
        <pc:spChg chg="mod">
          <ac:chgData name="矢野 義紀" userId="2e9862dcf282db62" providerId="LiveId" clId="{8CE18FB4-4CCD-442F-94AF-D105384C55D1}" dt="2022-01-25T12:52:02.488" v="608" actId="207"/>
          <ac:spMkLst>
            <pc:docMk/>
            <pc:sldMk cId="2464801919" sldId="259"/>
            <ac:spMk id="24" creationId="{CA34C635-0427-49B1-9179-CE92821C3346}"/>
          </ac:spMkLst>
        </pc:spChg>
        <pc:spChg chg="mod">
          <ac:chgData name="矢野 義紀" userId="2e9862dcf282db62" providerId="LiveId" clId="{8CE18FB4-4CCD-442F-94AF-D105384C55D1}" dt="2022-01-25T12:59:16.285" v="692" actId="207"/>
          <ac:spMkLst>
            <pc:docMk/>
            <pc:sldMk cId="2464801919" sldId="259"/>
            <ac:spMk id="26" creationId="{D66ED0C0-3FC5-4475-8F54-C250FD2C7BC3}"/>
          </ac:spMkLst>
        </pc:spChg>
        <pc:picChg chg="del">
          <ac:chgData name="矢野 義紀" userId="2e9862dcf282db62" providerId="LiveId" clId="{8CE18FB4-4CCD-442F-94AF-D105384C55D1}" dt="2022-01-25T12:51:00.379" v="563" actId="21"/>
          <ac:picMkLst>
            <pc:docMk/>
            <pc:sldMk cId="2464801919" sldId="259"/>
            <ac:picMk id="2050" creationId="{1F95B67C-1D43-4352-82D3-5FA82E82DDD8}"/>
          </ac:picMkLst>
        </pc:picChg>
        <pc:picChg chg="del mod">
          <ac:chgData name="矢野 義紀" userId="2e9862dcf282db62" providerId="LiveId" clId="{8CE18FB4-4CCD-442F-94AF-D105384C55D1}" dt="2022-01-25T12:50:58.779" v="562" actId="21"/>
          <ac:picMkLst>
            <pc:docMk/>
            <pc:sldMk cId="2464801919" sldId="259"/>
            <ac:picMk id="2052" creationId="{A889432A-DC40-414A-A300-6B396E3DCBEF}"/>
          </ac:picMkLst>
        </pc:picChg>
        <pc:picChg chg="del">
          <ac:chgData name="矢野 義紀" userId="2e9862dcf282db62" providerId="LiveId" clId="{8CE18FB4-4CCD-442F-94AF-D105384C55D1}" dt="2022-01-25T12:50:57.207" v="561" actId="21"/>
          <ac:picMkLst>
            <pc:docMk/>
            <pc:sldMk cId="2464801919" sldId="259"/>
            <ac:picMk id="2054" creationId="{55C1BF28-153D-4DC1-9364-744E8ED1EA6F}"/>
          </ac:picMkLst>
        </pc:picChg>
        <pc:picChg chg="del">
          <ac:chgData name="矢野 義紀" userId="2e9862dcf282db62" providerId="LiveId" clId="{8CE18FB4-4CCD-442F-94AF-D105384C55D1}" dt="2022-01-25T12:52:08.117" v="610" actId="21"/>
          <ac:picMkLst>
            <pc:docMk/>
            <pc:sldMk cId="2464801919" sldId="259"/>
            <ac:picMk id="2056" creationId="{92391FAF-FF3A-4279-A954-7CF247C8594A}"/>
          </ac:picMkLst>
        </pc:picChg>
        <pc:picChg chg="del">
          <ac:chgData name="矢野 義紀" userId="2e9862dcf282db62" providerId="LiveId" clId="{8CE18FB4-4CCD-442F-94AF-D105384C55D1}" dt="2022-01-25T12:52:14.464" v="612" actId="21"/>
          <ac:picMkLst>
            <pc:docMk/>
            <pc:sldMk cId="2464801919" sldId="259"/>
            <ac:picMk id="2058" creationId="{29B56D83-7FEC-4BE8-A482-B570B3D588E1}"/>
          </ac:picMkLst>
        </pc:picChg>
        <pc:picChg chg="del">
          <ac:chgData name="矢野 義紀" userId="2e9862dcf282db62" providerId="LiveId" clId="{8CE18FB4-4CCD-442F-94AF-D105384C55D1}" dt="2022-01-25T12:52:20.750" v="614" actId="21"/>
          <ac:picMkLst>
            <pc:docMk/>
            <pc:sldMk cId="2464801919" sldId="259"/>
            <ac:picMk id="2060" creationId="{558D759D-D916-499E-B104-4C99876EF37F}"/>
          </ac:picMkLst>
        </pc:picChg>
        <pc:cxnChg chg="add mod">
          <ac:chgData name="矢野 義紀" userId="2e9862dcf282db62" providerId="LiveId" clId="{8CE18FB4-4CCD-442F-94AF-D105384C55D1}" dt="2022-01-25T12:57:40.720" v="667" actId="1076"/>
          <ac:cxnSpMkLst>
            <pc:docMk/>
            <pc:sldMk cId="2464801919" sldId="259"/>
            <ac:cxnSpMk id="16" creationId="{EB3C50FF-F770-4A9A-9C40-4830F9D5AD2D}"/>
          </ac:cxnSpMkLst>
        </pc:cxnChg>
        <pc:cxnChg chg="add mod">
          <ac:chgData name="矢野 義紀" userId="2e9862dcf282db62" providerId="LiveId" clId="{8CE18FB4-4CCD-442F-94AF-D105384C55D1}" dt="2022-01-25T12:57:52.354" v="669" actId="1076"/>
          <ac:cxnSpMkLst>
            <pc:docMk/>
            <pc:sldMk cId="2464801919" sldId="259"/>
            <ac:cxnSpMk id="17" creationId="{ED31FD4F-2977-4EA9-A83B-A47EA1E548AE}"/>
          </ac:cxnSpMkLst>
        </pc:cxnChg>
        <pc:cxnChg chg="add mod">
          <ac:chgData name="矢野 義紀" userId="2e9862dcf282db62" providerId="LiveId" clId="{8CE18FB4-4CCD-442F-94AF-D105384C55D1}" dt="2022-01-25T12:57:45.381" v="668" actId="1076"/>
          <ac:cxnSpMkLst>
            <pc:docMk/>
            <pc:sldMk cId="2464801919" sldId="259"/>
            <ac:cxnSpMk id="19" creationId="{0820AF6F-1373-47AC-AB07-3DEB6095B8EE}"/>
          </ac:cxnSpMkLst>
        </pc:cxnChg>
        <pc:cxnChg chg="add mod">
          <ac:chgData name="矢野 義紀" userId="2e9862dcf282db62" providerId="LiveId" clId="{8CE18FB4-4CCD-442F-94AF-D105384C55D1}" dt="2022-01-25T12:57:56.110" v="670" actId="1076"/>
          <ac:cxnSpMkLst>
            <pc:docMk/>
            <pc:sldMk cId="2464801919" sldId="259"/>
            <ac:cxnSpMk id="21" creationId="{41974DBF-6F72-4F87-9058-4EAF595B6B98}"/>
          </ac:cxnSpMkLst>
        </pc:cxnChg>
        <pc:cxnChg chg="add mod">
          <ac:chgData name="矢野 義紀" userId="2e9862dcf282db62" providerId="LiveId" clId="{8CE18FB4-4CCD-442F-94AF-D105384C55D1}" dt="2022-01-25T12:58:04.532" v="671" actId="1076"/>
          <ac:cxnSpMkLst>
            <pc:docMk/>
            <pc:sldMk cId="2464801919" sldId="259"/>
            <ac:cxnSpMk id="22" creationId="{E158C09E-3929-4948-94B6-B74D72376CD5}"/>
          </ac:cxnSpMkLst>
        </pc:cxnChg>
        <pc:cxnChg chg="add mod">
          <ac:chgData name="矢野 義紀" userId="2e9862dcf282db62" providerId="LiveId" clId="{8CE18FB4-4CCD-442F-94AF-D105384C55D1}" dt="2022-01-25T12:58:10.214" v="672" actId="1076"/>
          <ac:cxnSpMkLst>
            <pc:docMk/>
            <pc:sldMk cId="2464801919" sldId="259"/>
            <ac:cxnSpMk id="23" creationId="{EDFEC741-5899-4407-BF8F-9B1B69A11645}"/>
          </ac:cxnSpMkLst>
        </pc:cxnChg>
        <pc:cxnChg chg="add mod">
          <ac:chgData name="矢野 義紀" userId="2e9862dcf282db62" providerId="LiveId" clId="{8CE18FB4-4CCD-442F-94AF-D105384C55D1}" dt="2022-01-25T12:59:23.851" v="693" actId="1076"/>
          <ac:cxnSpMkLst>
            <pc:docMk/>
            <pc:sldMk cId="2464801919" sldId="259"/>
            <ac:cxnSpMk id="25" creationId="{AEB042D9-DF9D-4456-90B9-62D907FDF061}"/>
          </ac:cxnSpMkLst>
        </pc:cxnChg>
        <pc:cxnChg chg="add mod">
          <ac:chgData name="矢野 義紀" userId="2e9862dcf282db62" providerId="LiveId" clId="{8CE18FB4-4CCD-442F-94AF-D105384C55D1}" dt="2022-01-25T12:58:24.912" v="677" actId="1076"/>
          <ac:cxnSpMkLst>
            <pc:docMk/>
            <pc:sldMk cId="2464801919" sldId="259"/>
            <ac:cxnSpMk id="27" creationId="{59CC197E-D91E-4161-BEA8-3B3B2179916C}"/>
          </ac:cxnSpMkLst>
        </pc:cxnChg>
        <pc:cxnChg chg="add mod">
          <ac:chgData name="矢野 義紀" userId="2e9862dcf282db62" providerId="LiveId" clId="{8CE18FB4-4CCD-442F-94AF-D105384C55D1}" dt="2022-01-25T12:58:29.387" v="678" actId="1076"/>
          <ac:cxnSpMkLst>
            <pc:docMk/>
            <pc:sldMk cId="2464801919" sldId="259"/>
            <ac:cxnSpMk id="28" creationId="{F59068C2-24DF-472E-9E8C-E98AD3B5A1B2}"/>
          </ac:cxnSpMkLst>
        </pc:cxnChg>
        <pc:cxnChg chg="add mod">
          <ac:chgData name="矢野 義紀" userId="2e9862dcf282db62" providerId="LiveId" clId="{8CE18FB4-4CCD-442F-94AF-D105384C55D1}" dt="2022-01-25T12:58:37.349" v="679" actId="1076"/>
          <ac:cxnSpMkLst>
            <pc:docMk/>
            <pc:sldMk cId="2464801919" sldId="259"/>
            <ac:cxnSpMk id="29" creationId="{3F08FA48-FF11-4575-BA9C-758084A3D1A2}"/>
          </ac:cxnSpMkLst>
        </pc:cxnChg>
        <pc:cxnChg chg="add mod">
          <ac:chgData name="矢野 義紀" userId="2e9862dcf282db62" providerId="LiveId" clId="{8CE18FB4-4CCD-442F-94AF-D105384C55D1}" dt="2022-01-25T12:58:43.230" v="680" actId="1076"/>
          <ac:cxnSpMkLst>
            <pc:docMk/>
            <pc:sldMk cId="2464801919" sldId="259"/>
            <ac:cxnSpMk id="30" creationId="{E1A15426-B139-4C1F-991D-43EDAE68A1AD}"/>
          </ac:cxnSpMkLst>
        </pc:cxnChg>
        <pc:cxnChg chg="add mod">
          <ac:chgData name="矢野 義紀" userId="2e9862dcf282db62" providerId="LiveId" clId="{8CE18FB4-4CCD-442F-94AF-D105384C55D1}" dt="2022-01-25T12:59:31.005" v="695" actId="1076"/>
          <ac:cxnSpMkLst>
            <pc:docMk/>
            <pc:sldMk cId="2464801919" sldId="259"/>
            <ac:cxnSpMk id="31" creationId="{AD22F982-E722-441E-9586-716A1D126030}"/>
          </ac:cxnSpMkLst>
        </pc:cxnChg>
      </pc:sldChg>
      <pc:sldChg chg="addSp delSp modSp mod">
        <pc:chgData name="矢野 義紀" userId="2e9862dcf282db62" providerId="LiveId" clId="{8CE18FB4-4CCD-442F-94AF-D105384C55D1}" dt="2022-01-25T13:03:54.505" v="729" actId="1076"/>
        <pc:sldMkLst>
          <pc:docMk/>
          <pc:sldMk cId="1879229892" sldId="260"/>
        </pc:sldMkLst>
        <pc:spChg chg="mod">
          <ac:chgData name="矢野 義紀" userId="2e9862dcf282db62" providerId="LiveId" clId="{8CE18FB4-4CCD-442F-94AF-D105384C55D1}" dt="2022-01-25T12:49:03.464" v="475" actId="207"/>
          <ac:spMkLst>
            <pc:docMk/>
            <pc:sldMk cId="1879229892" sldId="260"/>
            <ac:spMk id="2" creationId="{55AA4815-2619-4F51-8345-6AF4BCEBF4B3}"/>
          </ac:spMkLst>
        </pc:spChg>
        <pc:spChg chg="mod">
          <ac:chgData name="矢野 義紀" userId="2e9862dcf282db62" providerId="LiveId" clId="{8CE18FB4-4CCD-442F-94AF-D105384C55D1}" dt="2022-01-25T12:49:06.523" v="476" actId="207"/>
          <ac:spMkLst>
            <pc:docMk/>
            <pc:sldMk cId="1879229892" sldId="260"/>
            <ac:spMk id="14" creationId="{9247DA7B-80BE-4802-8B9B-2E0A8D6CBE41}"/>
          </ac:spMkLst>
        </pc:spChg>
        <pc:spChg chg="mod">
          <ac:chgData name="矢野 義紀" userId="2e9862dcf282db62" providerId="LiveId" clId="{8CE18FB4-4CCD-442F-94AF-D105384C55D1}" dt="2022-01-25T12:48:15.723" v="442" actId="207"/>
          <ac:spMkLst>
            <pc:docMk/>
            <pc:sldMk cId="1879229892" sldId="260"/>
            <ac:spMk id="18" creationId="{3F5D1671-B303-4FCB-84E4-79DA1EDB8F24}"/>
          </ac:spMkLst>
        </pc:spChg>
        <pc:spChg chg="mod">
          <ac:chgData name="矢野 義紀" userId="2e9862dcf282db62" providerId="LiveId" clId="{8CE18FB4-4CCD-442F-94AF-D105384C55D1}" dt="2022-01-25T12:48:20.230" v="443" actId="207"/>
          <ac:spMkLst>
            <pc:docMk/>
            <pc:sldMk cId="1879229892" sldId="260"/>
            <ac:spMk id="20" creationId="{B5E72DBE-2806-4E7F-9DAB-0CDFB9FB88EB}"/>
          </ac:spMkLst>
        </pc:spChg>
        <pc:spChg chg="mod">
          <ac:chgData name="矢野 義紀" userId="2e9862dcf282db62" providerId="LiveId" clId="{8CE18FB4-4CCD-442F-94AF-D105384C55D1}" dt="2022-01-25T12:49:09.689" v="477" actId="207"/>
          <ac:spMkLst>
            <pc:docMk/>
            <pc:sldMk cId="1879229892" sldId="260"/>
            <ac:spMk id="24" creationId="{CA34C635-0427-49B1-9179-CE92821C3346}"/>
          </ac:spMkLst>
        </pc:spChg>
        <pc:spChg chg="mod">
          <ac:chgData name="矢野 義紀" userId="2e9862dcf282db62" providerId="LiveId" clId="{8CE18FB4-4CCD-442F-94AF-D105384C55D1}" dt="2022-01-25T12:48:24.444" v="444" actId="207"/>
          <ac:spMkLst>
            <pc:docMk/>
            <pc:sldMk cId="1879229892" sldId="260"/>
            <ac:spMk id="26" creationId="{D66ED0C0-3FC5-4475-8F54-C250FD2C7BC3}"/>
          </ac:spMkLst>
        </pc:spChg>
        <pc:picChg chg="del">
          <ac:chgData name="矢野 義紀" userId="2e9862dcf282db62" providerId="LiveId" clId="{8CE18FB4-4CCD-442F-94AF-D105384C55D1}" dt="2022-01-25T12:49:11.678" v="478" actId="21"/>
          <ac:picMkLst>
            <pc:docMk/>
            <pc:sldMk cId="1879229892" sldId="260"/>
            <ac:picMk id="3074" creationId="{4ACBAE3A-BCD0-4B3F-90F6-594FB5B04FE5}"/>
          </ac:picMkLst>
        </pc:picChg>
        <pc:picChg chg="del">
          <ac:chgData name="矢野 義紀" userId="2e9862dcf282db62" providerId="LiveId" clId="{8CE18FB4-4CCD-442F-94AF-D105384C55D1}" dt="2022-01-25T12:49:13.280" v="479" actId="21"/>
          <ac:picMkLst>
            <pc:docMk/>
            <pc:sldMk cId="1879229892" sldId="260"/>
            <ac:picMk id="3076" creationId="{C814CB43-0E63-4232-8237-C31BE8A91258}"/>
          </ac:picMkLst>
        </pc:picChg>
        <pc:picChg chg="del">
          <ac:chgData name="矢野 義紀" userId="2e9862dcf282db62" providerId="LiveId" clId="{8CE18FB4-4CCD-442F-94AF-D105384C55D1}" dt="2022-01-25T12:49:15.004" v="480" actId="21"/>
          <ac:picMkLst>
            <pc:docMk/>
            <pc:sldMk cId="1879229892" sldId="260"/>
            <ac:picMk id="3078" creationId="{3895E215-5E72-4226-9B58-468CBCCB225A}"/>
          </ac:picMkLst>
        </pc:picChg>
        <pc:picChg chg="del mod">
          <ac:chgData name="矢野 義紀" userId="2e9862dcf282db62" providerId="LiveId" clId="{8CE18FB4-4CCD-442F-94AF-D105384C55D1}" dt="2022-01-25T12:47:52.677" v="436" actId="21"/>
          <ac:picMkLst>
            <pc:docMk/>
            <pc:sldMk cId="1879229892" sldId="260"/>
            <ac:picMk id="3080" creationId="{93DC4DE5-06DE-48C2-A661-342BF590C5FE}"/>
          </ac:picMkLst>
        </pc:picChg>
        <pc:picChg chg="del">
          <ac:chgData name="矢野 義紀" userId="2e9862dcf282db62" providerId="LiveId" clId="{8CE18FB4-4CCD-442F-94AF-D105384C55D1}" dt="2022-01-25T12:48:08.734" v="440" actId="21"/>
          <ac:picMkLst>
            <pc:docMk/>
            <pc:sldMk cId="1879229892" sldId="260"/>
            <ac:picMk id="3082" creationId="{B9C3351B-519F-4113-867B-0F9783A48502}"/>
          </ac:picMkLst>
        </pc:picChg>
        <pc:picChg chg="del">
          <ac:chgData name="矢野 義紀" userId="2e9862dcf282db62" providerId="LiveId" clId="{8CE18FB4-4CCD-442F-94AF-D105384C55D1}" dt="2022-01-25T12:48:10.876" v="441" actId="21"/>
          <ac:picMkLst>
            <pc:docMk/>
            <pc:sldMk cId="1879229892" sldId="260"/>
            <ac:picMk id="3084" creationId="{FBC29019-9FB0-4830-BF73-584B33EA3B94}"/>
          </ac:picMkLst>
        </pc:picChg>
        <pc:cxnChg chg="add mod">
          <ac:chgData name="矢野 義紀" userId="2e9862dcf282db62" providerId="LiveId" clId="{8CE18FB4-4CCD-442F-94AF-D105384C55D1}" dt="2022-01-25T13:00:11.502" v="705" actId="1076"/>
          <ac:cxnSpMkLst>
            <pc:docMk/>
            <pc:sldMk cId="1879229892" sldId="260"/>
            <ac:cxnSpMk id="15" creationId="{BF62BE23-C842-4B66-A593-1DC21FCD7170}"/>
          </ac:cxnSpMkLst>
        </pc:cxnChg>
        <pc:cxnChg chg="add mod">
          <ac:chgData name="矢野 義紀" userId="2e9862dcf282db62" providerId="LiveId" clId="{8CE18FB4-4CCD-442F-94AF-D105384C55D1}" dt="2022-01-25T13:00:08.980" v="704" actId="1076"/>
          <ac:cxnSpMkLst>
            <pc:docMk/>
            <pc:sldMk cId="1879229892" sldId="260"/>
            <ac:cxnSpMk id="16" creationId="{B2D83AA7-45AB-4A56-9317-36E2E23F723D}"/>
          </ac:cxnSpMkLst>
        </pc:cxnChg>
        <pc:cxnChg chg="add mod">
          <ac:chgData name="矢野 義紀" userId="2e9862dcf282db62" providerId="LiveId" clId="{8CE18FB4-4CCD-442F-94AF-D105384C55D1}" dt="2022-01-25T13:01:48.940" v="706" actId="1076"/>
          <ac:cxnSpMkLst>
            <pc:docMk/>
            <pc:sldMk cId="1879229892" sldId="260"/>
            <ac:cxnSpMk id="17" creationId="{154A65A5-E163-4C98-92A5-C81938B688F7}"/>
          </ac:cxnSpMkLst>
        </pc:cxnChg>
        <pc:cxnChg chg="add mod">
          <ac:chgData name="矢野 義紀" userId="2e9862dcf282db62" providerId="LiveId" clId="{8CE18FB4-4CCD-442F-94AF-D105384C55D1}" dt="2022-01-25T13:01:57.512" v="707" actId="1076"/>
          <ac:cxnSpMkLst>
            <pc:docMk/>
            <pc:sldMk cId="1879229892" sldId="260"/>
            <ac:cxnSpMk id="19" creationId="{972D6571-9180-410A-B7BE-EA078F20A0B0}"/>
          </ac:cxnSpMkLst>
        </pc:cxnChg>
        <pc:cxnChg chg="add mod">
          <ac:chgData name="矢野 義紀" userId="2e9862dcf282db62" providerId="LiveId" clId="{8CE18FB4-4CCD-442F-94AF-D105384C55D1}" dt="2022-01-25T13:02:05.383" v="708" actId="1076"/>
          <ac:cxnSpMkLst>
            <pc:docMk/>
            <pc:sldMk cId="1879229892" sldId="260"/>
            <ac:cxnSpMk id="21" creationId="{F45577E9-F3A2-4067-A0B7-0187F2E55310}"/>
          </ac:cxnSpMkLst>
        </pc:cxnChg>
        <pc:cxnChg chg="add mod">
          <ac:chgData name="矢野 義紀" userId="2e9862dcf282db62" providerId="LiveId" clId="{8CE18FB4-4CCD-442F-94AF-D105384C55D1}" dt="2022-01-25T13:02:14.558" v="709" actId="1076"/>
          <ac:cxnSpMkLst>
            <pc:docMk/>
            <pc:sldMk cId="1879229892" sldId="260"/>
            <ac:cxnSpMk id="22" creationId="{F581BBB8-6244-4024-AF26-2C0DC2FF9809}"/>
          </ac:cxnSpMkLst>
        </pc:cxnChg>
        <pc:cxnChg chg="add mod">
          <ac:chgData name="矢野 義紀" userId="2e9862dcf282db62" providerId="LiveId" clId="{8CE18FB4-4CCD-442F-94AF-D105384C55D1}" dt="2022-01-25T13:02:21.881" v="710" actId="1076"/>
          <ac:cxnSpMkLst>
            <pc:docMk/>
            <pc:sldMk cId="1879229892" sldId="260"/>
            <ac:cxnSpMk id="23" creationId="{C04F8527-CD0C-4436-AF3E-9C542E9CAF4E}"/>
          </ac:cxnSpMkLst>
        </pc:cxnChg>
        <pc:cxnChg chg="add mod">
          <ac:chgData name="矢野 義紀" userId="2e9862dcf282db62" providerId="LiveId" clId="{8CE18FB4-4CCD-442F-94AF-D105384C55D1}" dt="2022-01-25T13:02:31.408" v="711" actId="1076"/>
          <ac:cxnSpMkLst>
            <pc:docMk/>
            <pc:sldMk cId="1879229892" sldId="260"/>
            <ac:cxnSpMk id="25" creationId="{ED72454B-A0FE-49F7-9398-53F00C37114A}"/>
          </ac:cxnSpMkLst>
        </pc:cxnChg>
        <pc:cxnChg chg="add mod">
          <ac:chgData name="矢野 義紀" userId="2e9862dcf282db62" providerId="LiveId" clId="{8CE18FB4-4CCD-442F-94AF-D105384C55D1}" dt="2022-01-25T13:02:39.225" v="713" actId="1076"/>
          <ac:cxnSpMkLst>
            <pc:docMk/>
            <pc:sldMk cId="1879229892" sldId="260"/>
            <ac:cxnSpMk id="27" creationId="{40824511-D1EC-461F-BA2E-864DDFEB93A4}"/>
          </ac:cxnSpMkLst>
        </pc:cxnChg>
        <pc:cxnChg chg="add mod">
          <ac:chgData name="矢野 義紀" userId="2e9862dcf282db62" providerId="LiveId" clId="{8CE18FB4-4CCD-442F-94AF-D105384C55D1}" dt="2022-01-25T13:02:54.939" v="718" actId="1076"/>
          <ac:cxnSpMkLst>
            <pc:docMk/>
            <pc:sldMk cId="1879229892" sldId="260"/>
            <ac:cxnSpMk id="28" creationId="{6BA85FEA-FECF-4950-A547-B29C78AE3851}"/>
          </ac:cxnSpMkLst>
        </pc:cxnChg>
        <pc:cxnChg chg="add mod">
          <ac:chgData name="矢野 義紀" userId="2e9862dcf282db62" providerId="LiveId" clId="{8CE18FB4-4CCD-442F-94AF-D105384C55D1}" dt="2022-01-25T13:03:07.776" v="719" actId="1076"/>
          <ac:cxnSpMkLst>
            <pc:docMk/>
            <pc:sldMk cId="1879229892" sldId="260"/>
            <ac:cxnSpMk id="29" creationId="{BE935734-A3B1-40B2-88C2-99ECE1BF34E1}"/>
          </ac:cxnSpMkLst>
        </pc:cxnChg>
        <pc:cxnChg chg="add mod">
          <ac:chgData name="矢野 義紀" userId="2e9862dcf282db62" providerId="LiveId" clId="{8CE18FB4-4CCD-442F-94AF-D105384C55D1}" dt="2022-01-25T13:03:12.078" v="720" actId="1076"/>
          <ac:cxnSpMkLst>
            <pc:docMk/>
            <pc:sldMk cId="1879229892" sldId="260"/>
            <ac:cxnSpMk id="30" creationId="{745BFB90-E1D5-44CF-9E70-4187CBC55187}"/>
          </ac:cxnSpMkLst>
        </pc:cxnChg>
        <pc:cxnChg chg="add mod">
          <ac:chgData name="矢野 義紀" userId="2e9862dcf282db62" providerId="LiveId" clId="{8CE18FB4-4CCD-442F-94AF-D105384C55D1}" dt="2022-01-25T13:03:43.131" v="727" actId="1076"/>
          <ac:cxnSpMkLst>
            <pc:docMk/>
            <pc:sldMk cId="1879229892" sldId="260"/>
            <ac:cxnSpMk id="31" creationId="{0612F865-F5EB-4B87-8A38-4D7462DDD5F2}"/>
          </ac:cxnSpMkLst>
        </pc:cxnChg>
        <pc:cxnChg chg="add mod">
          <ac:chgData name="矢野 義紀" userId="2e9862dcf282db62" providerId="LiveId" clId="{8CE18FB4-4CCD-442F-94AF-D105384C55D1}" dt="2022-01-25T13:03:19.747" v="723" actId="1076"/>
          <ac:cxnSpMkLst>
            <pc:docMk/>
            <pc:sldMk cId="1879229892" sldId="260"/>
            <ac:cxnSpMk id="32" creationId="{F81B7E72-3B37-418B-A922-666D1A993AC0}"/>
          </ac:cxnSpMkLst>
        </pc:cxnChg>
        <pc:cxnChg chg="add mod">
          <ac:chgData name="矢野 義紀" userId="2e9862dcf282db62" providerId="LiveId" clId="{8CE18FB4-4CCD-442F-94AF-D105384C55D1}" dt="2022-01-25T13:03:37.562" v="726" actId="1076"/>
          <ac:cxnSpMkLst>
            <pc:docMk/>
            <pc:sldMk cId="1879229892" sldId="260"/>
            <ac:cxnSpMk id="33" creationId="{1FDDC7E0-0E2B-460D-86B3-CCAD0208C2FF}"/>
          </ac:cxnSpMkLst>
        </pc:cxnChg>
        <pc:cxnChg chg="add mod">
          <ac:chgData name="矢野 義紀" userId="2e9862dcf282db62" providerId="LiveId" clId="{8CE18FB4-4CCD-442F-94AF-D105384C55D1}" dt="2022-01-25T13:03:54.505" v="729" actId="1076"/>
          <ac:cxnSpMkLst>
            <pc:docMk/>
            <pc:sldMk cId="1879229892" sldId="260"/>
            <ac:cxnSpMk id="34" creationId="{24617CEE-A5F2-46C1-BD0A-5CE02AC70946}"/>
          </ac:cxnSpMkLst>
        </pc:cxnChg>
      </pc:sldChg>
      <pc:sldChg chg="modSp mod">
        <pc:chgData name="矢野 義紀" userId="2e9862dcf282db62" providerId="LiveId" clId="{8CE18FB4-4CCD-442F-94AF-D105384C55D1}" dt="2022-01-25T12:54:32.206" v="640" actId="20577"/>
        <pc:sldMkLst>
          <pc:docMk/>
          <pc:sldMk cId="141202089" sldId="1893"/>
        </pc:sldMkLst>
        <pc:spChg chg="mod">
          <ac:chgData name="矢野 義紀" userId="2e9862dcf282db62" providerId="LiveId" clId="{8CE18FB4-4CCD-442F-94AF-D105384C55D1}" dt="2022-01-25T12:54:32.206" v="640" actId="20577"/>
          <ac:spMkLst>
            <pc:docMk/>
            <pc:sldMk cId="141202089" sldId="1893"/>
            <ac:spMk id="2" creationId="{9AF4A955-7387-46CD-8BB8-2877E7093730}"/>
          </ac:spMkLst>
        </pc:spChg>
      </pc:sldChg>
      <pc:sldChg chg="modSp mod">
        <pc:chgData name="矢野 義紀" userId="2e9862dcf282db62" providerId="LiveId" clId="{8CE18FB4-4CCD-442F-94AF-D105384C55D1}" dt="2022-01-25T12:37:24.852" v="23" actId="20577"/>
        <pc:sldMkLst>
          <pc:docMk/>
          <pc:sldMk cId="3284107630" sldId="1900"/>
        </pc:sldMkLst>
        <pc:spChg chg="mod">
          <ac:chgData name="矢野 義紀" userId="2e9862dcf282db62" providerId="LiveId" clId="{8CE18FB4-4CCD-442F-94AF-D105384C55D1}" dt="2022-01-25T12:37:24.852" v="23" actId="20577"/>
          <ac:spMkLst>
            <pc:docMk/>
            <pc:sldMk cId="3284107630" sldId="1900"/>
            <ac:spMk id="2" creationId="{761B7370-B14C-4EDB-A254-38C8FA6B0AAF}"/>
          </ac:spMkLst>
        </pc:spChg>
      </pc:sldChg>
      <pc:sldChg chg="delSp mod">
        <pc:chgData name="矢野 義紀" userId="2e9862dcf282db62" providerId="LiveId" clId="{8CE18FB4-4CCD-442F-94AF-D105384C55D1}" dt="2022-01-25T12:54:01.996" v="632" actId="21"/>
        <pc:sldMkLst>
          <pc:docMk/>
          <pc:sldMk cId="2298751269" sldId="1901"/>
        </pc:sldMkLst>
        <pc:picChg chg="del">
          <ac:chgData name="矢野 義紀" userId="2e9862dcf282db62" providerId="LiveId" clId="{8CE18FB4-4CCD-442F-94AF-D105384C55D1}" dt="2022-01-25T12:53:31.574" v="617" actId="21"/>
          <ac:picMkLst>
            <pc:docMk/>
            <pc:sldMk cId="2298751269" sldId="1901"/>
            <ac:picMk id="2" creationId="{127F50F0-E8AF-4E63-99D3-92439A324A2A}"/>
          </ac:picMkLst>
        </pc:picChg>
        <pc:picChg chg="del">
          <ac:chgData name="矢野 義紀" userId="2e9862dcf282db62" providerId="LiveId" clId="{8CE18FB4-4CCD-442F-94AF-D105384C55D1}" dt="2022-01-25T12:53:28.573" v="615" actId="21"/>
          <ac:picMkLst>
            <pc:docMk/>
            <pc:sldMk cId="2298751269" sldId="1901"/>
            <ac:picMk id="3" creationId="{93AFF5CC-4564-4E67-A67A-FD3BFD898271}"/>
          </ac:picMkLst>
        </pc:picChg>
        <pc:picChg chg="del">
          <ac:chgData name="矢野 義紀" userId="2e9862dcf282db62" providerId="LiveId" clId="{8CE18FB4-4CCD-442F-94AF-D105384C55D1}" dt="2022-01-25T12:53:33.406" v="618" actId="21"/>
          <ac:picMkLst>
            <pc:docMk/>
            <pc:sldMk cId="2298751269" sldId="1901"/>
            <ac:picMk id="4" creationId="{EEE0E1BF-577E-4CD0-8A9B-64FCAFB27976}"/>
          </ac:picMkLst>
        </pc:picChg>
        <pc:picChg chg="del">
          <ac:chgData name="矢野 義紀" userId="2e9862dcf282db62" providerId="LiveId" clId="{8CE18FB4-4CCD-442F-94AF-D105384C55D1}" dt="2022-01-25T12:53:34.734" v="619" actId="21"/>
          <ac:picMkLst>
            <pc:docMk/>
            <pc:sldMk cId="2298751269" sldId="1901"/>
            <ac:picMk id="5" creationId="{B034FD44-08B1-466D-816C-13F6FA83472F}"/>
          </ac:picMkLst>
        </pc:picChg>
        <pc:picChg chg="del">
          <ac:chgData name="矢野 義紀" userId="2e9862dcf282db62" providerId="LiveId" clId="{8CE18FB4-4CCD-442F-94AF-D105384C55D1}" dt="2022-01-25T12:53:29.986" v="616" actId="21"/>
          <ac:picMkLst>
            <pc:docMk/>
            <pc:sldMk cId="2298751269" sldId="1901"/>
            <ac:picMk id="6" creationId="{27F0078B-4453-4ABB-8970-812132FA13D2}"/>
          </ac:picMkLst>
        </pc:picChg>
        <pc:picChg chg="del">
          <ac:chgData name="矢野 義紀" userId="2e9862dcf282db62" providerId="LiveId" clId="{8CE18FB4-4CCD-442F-94AF-D105384C55D1}" dt="2022-01-25T12:53:36.210" v="620" actId="21"/>
          <ac:picMkLst>
            <pc:docMk/>
            <pc:sldMk cId="2298751269" sldId="1901"/>
            <ac:picMk id="7" creationId="{B94458F4-9A5C-4F3B-9DE8-87B3C6D21DF1}"/>
          </ac:picMkLst>
        </pc:picChg>
        <pc:picChg chg="del">
          <ac:chgData name="矢野 義紀" userId="2e9862dcf282db62" providerId="LiveId" clId="{8CE18FB4-4CCD-442F-94AF-D105384C55D1}" dt="2022-01-25T12:53:40.466" v="622" actId="21"/>
          <ac:picMkLst>
            <pc:docMk/>
            <pc:sldMk cId="2298751269" sldId="1901"/>
            <ac:picMk id="8" creationId="{EE515916-6143-4B44-BA93-2E0E54385CC7}"/>
          </ac:picMkLst>
        </pc:picChg>
        <pc:picChg chg="del">
          <ac:chgData name="矢野 義紀" userId="2e9862dcf282db62" providerId="LiveId" clId="{8CE18FB4-4CCD-442F-94AF-D105384C55D1}" dt="2022-01-25T12:53:45.576" v="625" actId="21"/>
          <ac:picMkLst>
            <pc:docMk/>
            <pc:sldMk cId="2298751269" sldId="1901"/>
            <ac:picMk id="9" creationId="{CB287FC2-73CE-46F3-9399-FB84CEF0EF85}"/>
          </ac:picMkLst>
        </pc:picChg>
        <pc:picChg chg="del">
          <ac:chgData name="矢野 義紀" userId="2e9862dcf282db62" providerId="LiveId" clId="{8CE18FB4-4CCD-442F-94AF-D105384C55D1}" dt="2022-01-25T12:53:43.585" v="624" actId="21"/>
          <ac:picMkLst>
            <pc:docMk/>
            <pc:sldMk cId="2298751269" sldId="1901"/>
            <ac:picMk id="10" creationId="{3FED2B95-0A00-4356-BB9B-7C0C6228C53B}"/>
          </ac:picMkLst>
        </pc:picChg>
        <pc:picChg chg="del">
          <ac:chgData name="矢野 義紀" userId="2e9862dcf282db62" providerId="LiveId" clId="{8CE18FB4-4CCD-442F-94AF-D105384C55D1}" dt="2022-01-25T12:53:38.450" v="621" actId="21"/>
          <ac:picMkLst>
            <pc:docMk/>
            <pc:sldMk cId="2298751269" sldId="1901"/>
            <ac:picMk id="11" creationId="{E5D556F7-CE18-49DC-9926-DB082F5F4706}"/>
          </ac:picMkLst>
        </pc:picChg>
        <pc:picChg chg="del">
          <ac:chgData name="矢野 義紀" userId="2e9862dcf282db62" providerId="LiveId" clId="{8CE18FB4-4CCD-442F-94AF-D105384C55D1}" dt="2022-01-25T12:53:42.101" v="623" actId="21"/>
          <ac:picMkLst>
            <pc:docMk/>
            <pc:sldMk cId="2298751269" sldId="1901"/>
            <ac:picMk id="12" creationId="{BA6CDCDC-34FA-45C2-BBCA-1F65FC7301EB}"/>
          </ac:picMkLst>
        </pc:picChg>
        <pc:picChg chg="del">
          <ac:chgData name="矢野 義紀" userId="2e9862dcf282db62" providerId="LiveId" clId="{8CE18FB4-4CCD-442F-94AF-D105384C55D1}" dt="2022-01-25T12:53:47.421" v="626" actId="21"/>
          <ac:picMkLst>
            <pc:docMk/>
            <pc:sldMk cId="2298751269" sldId="1901"/>
            <ac:picMk id="13" creationId="{CA817DB4-4268-46B3-BC9C-533C915F1865}"/>
          </ac:picMkLst>
        </pc:picChg>
        <pc:picChg chg="del">
          <ac:chgData name="矢野 義紀" userId="2e9862dcf282db62" providerId="LiveId" clId="{8CE18FB4-4CCD-442F-94AF-D105384C55D1}" dt="2022-01-25T12:53:54.833" v="629" actId="21"/>
          <ac:picMkLst>
            <pc:docMk/>
            <pc:sldMk cId="2298751269" sldId="1901"/>
            <ac:picMk id="14" creationId="{A4CAFA37-878D-46C4-B2FC-E870497948B7}"/>
          </ac:picMkLst>
        </pc:picChg>
        <pc:picChg chg="del">
          <ac:chgData name="矢野 義紀" userId="2e9862dcf282db62" providerId="LiveId" clId="{8CE18FB4-4CCD-442F-94AF-D105384C55D1}" dt="2022-01-25T12:53:50.468" v="627" actId="21"/>
          <ac:picMkLst>
            <pc:docMk/>
            <pc:sldMk cId="2298751269" sldId="1901"/>
            <ac:picMk id="38" creationId="{A8B42E1D-157F-422A-BD1D-16C9B850890E}"/>
          </ac:picMkLst>
        </pc:picChg>
        <pc:picChg chg="del">
          <ac:chgData name="矢野 義紀" userId="2e9862dcf282db62" providerId="LiveId" clId="{8CE18FB4-4CCD-442F-94AF-D105384C55D1}" dt="2022-01-25T12:53:58.981" v="631" actId="21"/>
          <ac:picMkLst>
            <pc:docMk/>
            <pc:sldMk cId="2298751269" sldId="1901"/>
            <ac:picMk id="39" creationId="{284E80AF-DE2E-47DA-B8DD-694ABB823235}"/>
          </ac:picMkLst>
        </pc:picChg>
        <pc:picChg chg="del">
          <ac:chgData name="矢野 義紀" userId="2e9862dcf282db62" providerId="LiveId" clId="{8CE18FB4-4CCD-442F-94AF-D105384C55D1}" dt="2022-01-25T12:53:52.954" v="628" actId="21"/>
          <ac:picMkLst>
            <pc:docMk/>
            <pc:sldMk cId="2298751269" sldId="1901"/>
            <ac:picMk id="40" creationId="{ABC821A8-D986-4432-99C3-2D4BAAEAF48D}"/>
          </ac:picMkLst>
        </pc:picChg>
        <pc:picChg chg="del">
          <ac:chgData name="矢野 義紀" userId="2e9862dcf282db62" providerId="LiveId" clId="{8CE18FB4-4CCD-442F-94AF-D105384C55D1}" dt="2022-01-25T12:54:01.996" v="632" actId="21"/>
          <ac:picMkLst>
            <pc:docMk/>
            <pc:sldMk cId="2298751269" sldId="1901"/>
            <ac:picMk id="41" creationId="{C1E37946-F590-4ACB-A818-BA9A65AD5354}"/>
          </ac:picMkLst>
        </pc:picChg>
        <pc:picChg chg="del">
          <ac:chgData name="矢野 義紀" userId="2e9862dcf282db62" providerId="LiveId" clId="{8CE18FB4-4CCD-442F-94AF-D105384C55D1}" dt="2022-01-25T12:53:56.921" v="630" actId="21"/>
          <ac:picMkLst>
            <pc:docMk/>
            <pc:sldMk cId="2298751269" sldId="1901"/>
            <ac:picMk id="42" creationId="{DB52818E-14F5-4550-8B47-C42044D00765}"/>
          </ac:picMkLst>
        </pc:picChg>
      </pc:sldChg>
      <pc:sldChg chg="modSp mod">
        <pc:chgData name="矢野 義紀" userId="2e9862dcf282db62" providerId="LiveId" clId="{8CE18FB4-4CCD-442F-94AF-D105384C55D1}" dt="2022-01-25T12:39:32.181" v="175" actId="20577"/>
        <pc:sldMkLst>
          <pc:docMk/>
          <pc:sldMk cId="1042038257" sldId="1941"/>
        </pc:sldMkLst>
        <pc:spChg chg="mod">
          <ac:chgData name="矢野 義紀" userId="2e9862dcf282db62" providerId="LiveId" clId="{8CE18FB4-4CCD-442F-94AF-D105384C55D1}" dt="2022-01-25T12:39:09.816" v="112" actId="20577"/>
          <ac:spMkLst>
            <pc:docMk/>
            <pc:sldMk cId="1042038257" sldId="1941"/>
            <ac:spMk id="2" creationId="{8496CA05-3676-47C6-A032-2F6BC8650361}"/>
          </ac:spMkLst>
        </pc:spChg>
        <pc:spChg chg="mod">
          <ac:chgData name="矢野 義紀" userId="2e9862dcf282db62" providerId="LiveId" clId="{8CE18FB4-4CCD-442F-94AF-D105384C55D1}" dt="2022-01-25T12:39:22.218" v="145" actId="20577"/>
          <ac:spMkLst>
            <pc:docMk/>
            <pc:sldMk cId="1042038257" sldId="1941"/>
            <ac:spMk id="3" creationId="{0AA8F202-4C01-4756-8B27-AF5ACF5EF9F3}"/>
          </ac:spMkLst>
        </pc:spChg>
        <pc:spChg chg="mod">
          <ac:chgData name="矢野 義紀" userId="2e9862dcf282db62" providerId="LiveId" clId="{8CE18FB4-4CCD-442F-94AF-D105384C55D1}" dt="2022-01-25T12:39:32.181" v="175" actId="20577"/>
          <ac:spMkLst>
            <pc:docMk/>
            <pc:sldMk cId="1042038257" sldId="1941"/>
            <ac:spMk id="4" creationId="{7E7976CE-C2C3-463D-9824-3669C789B620}"/>
          </ac:spMkLst>
        </pc:spChg>
        <pc:spChg chg="mod">
          <ac:chgData name="矢野 義紀" userId="2e9862dcf282db62" providerId="LiveId" clId="{8CE18FB4-4CCD-442F-94AF-D105384C55D1}" dt="2022-01-25T12:38:55.084" v="83" actId="207"/>
          <ac:spMkLst>
            <pc:docMk/>
            <pc:sldMk cId="1042038257" sldId="1941"/>
            <ac:spMk id="6" creationId="{3BF2892E-2098-4C98-8BFA-37F60054651A}"/>
          </ac:spMkLst>
        </pc:spChg>
      </pc:sldChg>
      <pc:sldChg chg="modSp mod">
        <pc:chgData name="矢野 義紀" userId="2e9862dcf282db62" providerId="LiveId" clId="{8CE18FB4-4CCD-442F-94AF-D105384C55D1}" dt="2022-01-25T12:37:11.822" v="7" actId="20577"/>
        <pc:sldMkLst>
          <pc:docMk/>
          <pc:sldMk cId="3225004219" sldId="1985"/>
        </pc:sldMkLst>
        <pc:spChg chg="mod">
          <ac:chgData name="矢野 義紀" userId="2e9862dcf282db62" providerId="LiveId" clId="{8CE18FB4-4CCD-442F-94AF-D105384C55D1}" dt="2022-01-25T12:37:11.822" v="7" actId="20577"/>
          <ac:spMkLst>
            <pc:docMk/>
            <pc:sldMk cId="3225004219" sldId="1985"/>
            <ac:spMk id="2" creationId="{761B7370-B14C-4EDB-A254-38C8FA6B0AAF}"/>
          </ac:spMkLst>
        </pc:spChg>
      </pc:sldChg>
      <pc:sldChg chg="del">
        <pc:chgData name="矢野 義紀" userId="2e9862dcf282db62" providerId="LiveId" clId="{8CE18FB4-4CCD-442F-94AF-D105384C55D1}" dt="2022-01-25T13:06:04.286" v="781" actId="2696"/>
        <pc:sldMkLst>
          <pc:docMk/>
          <pc:sldMk cId="504613854" sldId="1986"/>
        </pc:sldMkLst>
      </pc:sldChg>
      <pc:sldChg chg="del">
        <pc:chgData name="矢野 義紀" userId="2e9862dcf282db62" providerId="LiveId" clId="{8CE18FB4-4CCD-442F-94AF-D105384C55D1}" dt="2022-01-25T13:06:38.852" v="828" actId="2696"/>
        <pc:sldMkLst>
          <pc:docMk/>
          <pc:sldMk cId="2513674142" sldId="1987"/>
        </pc:sldMkLst>
      </pc:sldChg>
      <pc:sldChg chg="del">
        <pc:chgData name="矢野 義紀" userId="2e9862dcf282db62" providerId="LiveId" clId="{8CE18FB4-4CCD-442F-94AF-D105384C55D1}" dt="2022-01-25T13:07:47.343" v="897" actId="2696"/>
        <pc:sldMkLst>
          <pc:docMk/>
          <pc:sldMk cId="3967282525" sldId="1988"/>
        </pc:sldMkLst>
      </pc:sldChg>
      <pc:sldChg chg="addSp delSp modSp mod">
        <pc:chgData name="矢野 義紀" userId="2e9862dcf282db62" providerId="LiveId" clId="{8CE18FB4-4CCD-442F-94AF-D105384C55D1}" dt="2022-01-25T12:44:01.130" v="303" actId="1076"/>
        <pc:sldMkLst>
          <pc:docMk/>
          <pc:sldMk cId="1177542911" sldId="1989"/>
        </pc:sldMkLst>
        <pc:spChg chg="mod">
          <ac:chgData name="矢野 義紀" userId="2e9862dcf282db62" providerId="LiveId" clId="{8CE18FB4-4CCD-442F-94AF-D105384C55D1}" dt="2022-01-25T12:43:58.125" v="302" actId="1076"/>
          <ac:spMkLst>
            <pc:docMk/>
            <pc:sldMk cId="1177542911" sldId="1989"/>
            <ac:spMk id="2" creationId="{19380BEC-C914-44A8-B810-5172F2E8048C}"/>
          </ac:spMkLst>
        </pc:spChg>
        <pc:spChg chg="mod">
          <ac:chgData name="矢野 義紀" userId="2e9862dcf282db62" providerId="LiveId" clId="{8CE18FB4-4CCD-442F-94AF-D105384C55D1}" dt="2022-01-25T12:44:01.130" v="303" actId="1076"/>
          <ac:spMkLst>
            <pc:docMk/>
            <pc:sldMk cId="1177542911" sldId="1989"/>
            <ac:spMk id="5" creationId="{049297D5-245E-4DBC-B584-4370FBA30BD5}"/>
          </ac:spMkLst>
        </pc:spChg>
        <pc:spChg chg="del">
          <ac:chgData name="矢野 義紀" userId="2e9862dcf282db62" providerId="LiveId" clId="{8CE18FB4-4CCD-442F-94AF-D105384C55D1}" dt="2022-01-25T12:40:55.691" v="203" actId="21"/>
          <ac:spMkLst>
            <pc:docMk/>
            <pc:sldMk cId="1177542911" sldId="1989"/>
            <ac:spMk id="6" creationId="{C767BDC1-E640-4417-8226-1D1D475601D8}"/>
          </ac:spMkLst>
        </pc:spChg>
        <pc:spChg chg="add mod">
          <ac:chgData name="矢野 義紀" userId="2e9862dcf282db62" providerId="LiveId" clId="{8CE18FB4-4CCD-442F-94AF-D105384C55D1}" dt="2022-01-25T12:43:48.779" v="301" actId="1076"/>
          <ac:spMkLst>
            <pc:docMk/>
            <pc:sldMk cId="1177542911" sldId="1989"/>
            <ac:spMk id="7" creationId="{5200AA90-A18D-4D84-B606-C02173A7AE67}"/>
          </ac:spMkLst>
        </pc:spChg>
        <pc:picChg chg="del">
          <ac:chgData name="矢野 義紀" userId="2e9862dcf282db62" providerId="LiveId" clId="{8CE18FB4-4CCD-442F-94AF-D105384C55D1}" dt="2022-01-25T12:40:48.294" v="200" actId="21"/>
          <ac:picMkLst>
            <pc:docMk/>
            <pc:sldMk cId="1177542911" sldId="1989"/>
            <ac:picMk id="3" creationId="{10B1A352-4EBC-4141-90F3-227DBBCCF336}"/>
          </ac:picMkLst>
        </pc:picChg>
        <pc:picChg chg="del">
          <ac:chgData name="矢野 義紀" userId="2e9862dcf282db62" providerId="LiveId" clId="{8CE18FB4-4CCD-442F-94AF-D105384C55D1}" dt="2022-01-25T12:40:50.581" v="201" actId="21"/>
          <ac:picMkLst>
            <pc:docMk/>
            <pc:sldMk cId="1177542911" sldId="1989"/>
            <ac:picMk id="4" creationId="{AF7B84B7-7429-47C3-92CE-CDADB05C4CF8}"/>
          </ac:picMkLst>
        </pc:picChg>
        <pc:picChg chg="del">
          <ac:chgData name="矢野 義紀" userId="2e9862dcf282db62" providerId="LiveId" clId="{8CE18FB4-4CCD-442F-94AF-D105384C55D1}" dt="2022-01-25T12:40:52.864" v="202" actId="21"/>
          <ac:picMkLst>
            <pc:docMk/>
            <pc:sldMk cId="1177542911" sldId="1989"/>
            <ac:picMk id="12" creationId="{0DC387E9-4855-459E-860D-3BB442AA9678}"/>
          </ac:picMkLst>
        </pc:picChg>
      </pc:sldChg>
      <pc:sldChg chg="addSp delSp modSp mod">
        <pc:chgData name="矢野 義紀" userId="2e9862dcf282db62" providerId="LiveId" clId="{8CE18FB4-4CCD-442F-94AF-D105384C55D1}" dt="2022-01-25T13:18:43.658" v="900" actId="26606"/>
        <pc:sldMkLst>
          <pc:docMk/>
          <pc:sldMk cId="100130523" sldId="1995"/>
        </pc:sldMkLst>
        <pc:spChg chg="mod ord">
          <ac:chgData name="矢野 義紀" userId="2e9862dcf282db62" providerId="LiveId" clId="{8CE18FB4-4CCD-442F-94AF-D105384C55D1}" dt="2022-01-25T13:18:43.658" v="900" actId="26606"/>
          <ac:spMkLst>
            <pc:docMk/>
            <pc:sldMk cId="100130523" sldId="1995"/>
            <ac:spMk id="2" creationId="{509A8E1A-28EE-4DA4-9BA7-FE29A1313F7D}"/>
          </ac:spMkLst>
        </pc:spChg>
        <pc:spChg chg="del">
          <ac:chgData name="矢野 義紀" userId="2e9862dcf282db62" providerId="LiveId" clId="{8CE18FB4-4CCD-442F-94AF-D105384C55D1}" dt="2022-01-25T13:18:43.658" v="900" actId="26606"/>
          <ac:spMkLst>
            <pc:docMk/>
            <pc:sldMk cId="100130523" sldId="1995"/>
            <ac:spMk id="102" creationId="{99ED5833-B85B-4103-8A3B-CAB0308E6C15}"/>
          </ac:spMkLst>
        </pc:spChg>
        <pc:spChg chg="add">
          <ac:chgData name="矢野 義紀" userId="2e9862dcf282db62" providerId="LiveId" clId="{8CE18FB4-4CCD-442F-94AF-D105384C55D1}" dt="2022-01-25T13:18:43.658" v="900" actId="26606"/>
          <ac:spMkLst>
            <pc:docMk/>
            <pc:sldMk cId="100130523" sldId="1995"/>
            <ac:spMk id="107" creationId="{B9951BD9-0868-4CDB-ACD6-9C4209B5E412}"/>
          </ac:spMkLst>
        </pc:spChg>
        <pc:picChg chg="add mod">
          <ac:chgData name="矢野 義紀" userId="2e9862dcf282db62" providerId="LiveId" clId="{8CE18FB4-4CCD-442F-94AF-D105384C55D1}" dt="2022-01-25T13:18:43.658" v="900" actId="26606"/>
          <ac:picMkLst>
            <pc:docMk/>
            <pc:sldMk cId="100130523" sldId="1995"/>
            <ac:picMk id="3" creationId="{8B0D1767-B37C-427A-A2EE-498C9E809FE7}"/>
          </ac:picMkLst>
        </pc:picChg>
        <pc:picChg chg="del">
          <ac:chgData name="矢野 義紀" userId="2e9862dcf282db62" providerId="LiveId" clId="{8CE18FB4-4CCD-442F-94AF-D105384C55D1}" dt="2022-01-25T13:05:54.924" v="780" actId="21"/>
          <ac:picMkLst>
            <pc:docMk/>
            <pc:sldMk cId="100130523" sldId="1995"/>
            <ac:picMk id="5" creationId="{78DC40EB-F999-4572-BE4E-D4A0539E3CE7}"/>
          </ac:picMkLst>
        </pc:picChg>
        <pc:picChg chg="del">
          <ac:chgData name="矢野 義紀" userId="2e9862dcf282db62" providerId="LiveId" clId="{8CE18FB4-4CCD-442F-94AF-D105384C55D1}" dt="2022-01-25T13:05:52.466" v="779" actId="21"/>
          <ac:picMkLst>
            <pc:docMk/>
            <pc:sldMk cId="100130523" sldId="1995"/>
            <ac:picMk id="6" creationId="{BE54496C-9797-4987-903B-3A8FF85B9E20}"/>
          </ac:picMkLst>
        </pc:picChg>
      </pc:sldChg>
      <pc:sldChg chg="delSp modSp mod">
        <pc:chgData name="矢野 義紀" userId="2e9862dcf282db62" providerId="LiveId" clId="{8CE18FB4-4CCD-442F-94AF-D105384C55D1}" dt="2022-01-25T13:06:32.788" v="827" actId="21"/>
        <pc:sldMkLst>
          <pc:docMk/>
          <pc:sldMk cId="4170556401" sldId="1996"/>
        </pc:sldMkLst>
        <pc:spChg chg="mod">
          <ac:chgData name="矢野 義紀" userId="2e9862dcf282db62" providerId="LiveId" clId="{8CE18FB4-4CCD-442F-94AF-D105384C55D1}" dt="2022-01-25T13:06:29.417" v="826" actId="20577"/>
          <ac:spMkLst>
            <pc:docMk/>
            <pc:sldMk cId="4170556401" sldId="1996"/>
            <ac:spMk id="2" creationId="{BC9CED6B-5CEE-4F1A-9AC7-E47012B73AA4}"/>
          </ac:spMkLst>
        </pc:spChg>
        <pc:picChg chg="del">
          <ac:chgData name="矢野 義紀" userId="2e9862dcf282db62" providerId="LiveId" clId="{8CE18FB4-4CCD-442F-94AF-D105384C55D1}" dt="2022-01-25T13:06:32.788" v="827" actId="21"/>
          <ac:picMkLst>
            <pc:docMk/>
            <pc:sldMk cId="4170556401" sldId="1996"/>
            <ac:picMk id="4" creationId="{1FC9D6B2-B88A-4D2B-8219-F44B11C233BD}"/>
          </ac:picMkLst>
        </pc:picChg>
      </pc:sldChg>
      <pc:sldChg chg="delSp modSp mod">
        <pc:chgData name="矢野 義紀" userId="2e9862dcf282db62" providerId="LiveId" clId="{8CE18FB4-4CCD-442F-94AF-D105384C55D1}" dt="2022-01-25T13:07:33.835" v="896" actId="21"/>
        <pc:sldMkLst>
          <pc:docMk/>
          <pc:sldMk cId="78433705" sldId="1997"/>
        </pc:sldMkLst>
        <pc:spChg chg="mod">
          <ac:chgData name="矢野 義紀" userId="2e9862dcf282db62" providerId="LiveId" clId="{8CE18FB4-4CCD-442F-94AF-D105384C55D1}" dt="2022-01-25T13:07:08.975" v="894" actId="20577"/>
          <ac:spMkLst>
            <pc:docMk/>
            <pc:sldMk cId="78433705" sldId="1997"/>
            <ac:spMk id="2" creationId="{EDDD24AD-023B-4669-9EA4-03FC6EDBDA4A}"/>
          </ac:spMkLst>
        </pc:spChg>
        <pc:picChg chg="del">
          <ac:chgData name="矢野 義紀" userId="2e9862dcf282db62" providerId="LiveId" clId="{8CE18FB4-4CCD-442F-94AF-D105384C55D1}" dt="2022-01-25T13:07:33.835" v="896" actId="21"/>
          <ac:picMkLst>
            <pc:docMk/>
            <pc:sldMk cId="78433705" sldId="1997"/>
            <ac:picMk id="4" creationId="{8810C55B-C350-45AE-A803-CEE30D072A60}"/>
          </ac:picMkLst>
        </pc:picChg>
        <pc:picChg chg="del">
          <ac:chgData name="矢野 義紀" userId="2e9862dcf282db62" providerId="LiveId" clId="{8CE18FB4-4CCD-442F-94AF-D105384C55D1}" dt="2022-01-25T13:07:30.753" v="895" actId="21"/>
          <ac:picMkLst>
            <pc:docMk/>
            <pc:sldMk cId="78433705" sldId="1997"/>
            <ac:picMk id="5" creationId="{9A001C5F-9325-4AD2-880F-09A1AB4610BD}"/>
          </ac:picMkLst>
        </pc:picChg>
      </pc:sldChg>
      <pc:sldChg chg="del">
        <pc:chgData name="矢野 義紀" userId="2e9862dcf282db62" providerId="LiveId" clId="{8CE18FB4-4CCD-442F-94AF-D105384C55D1}" dt="2022-01-25T12:41:20.889" v="207" actId="2696"/>
        <pc:sldMkLst>
          <pc:docMk/>
          <pc:sldMk cId="3434883312" sldId="19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6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5.jpe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A4815-2619-4F51-8345-6AF4BCEBF4B3}"/>
              </a:ext>
            </a:extLst>
          </p:cNvPr>
          <p:cNvSpPr txBox="1"/>
          <p:nvPr/>
        </p:nvSpPr>
        <p:spPr>
          <a:xfrm>
            <a:off x="386077" y="2389302"/>
            <a:ext cx="312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4404998" y="2389302"/>
            <a:ext cx="3519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359092" y="5793675"/>
            <a:ext cx="349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4514534" y="5793675"/>
            <a:ext cx="330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aver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679182" y="2389302"/>
            <a:ext cx="312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7732329" y="5793675"/>
            <a:ext cx="4259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preten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86CACFB-6162-437F-80C3-BE1B648B5087}"/>
              </a:ext>
            </a:extLst>
          </p:cNvPr>
          <p:cNvCxnSpPr/>
          <p:nvPr/>
        </p:nvCxnSpPr>
        <p:spPr>
          <a:xfrm>
            <a:off x="1910080" y="24688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52EC27B-0FAE-438B-B392-35B92FFF2F2E}"/>
              </a:ext>
            </a:extLst>
          </p:cNvPr>
          <p:cNvCxnSpPr/>
          <p:nvPr/>
        </p:nvCxnSpPr>
        <p:spPr>
          <a:xfrm>
            <a:off x="6217920" y="24688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B361B68-D8CD-4FCD-87EC-712422EA6606}"/>
              </a:ext>
            </a:extLst>
          </p:cNvPr>
          <p:cNvCxnSpPr/>
          <p:nvPr/>
        </p:nvCxnSpPr>
        <p:spPr>
          <a:xfrm>
            <a:off x="2052320" y="58724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1281065-879C-432F-8F88-D6030B5C0AC1}"/>
              </a:ext>
            </a:extLst>
          </p:cNvPr>
          <p:cNvCxnSpPr/>
          <p:nvPr/>
        </p:nvCxnSpPr>
        <p:spPr>
          <a:xfrm>
            <a:off x="10220960" y="24688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B54F734-D97A-48F4-9F45-95B5E7C73C13}"/>
              </a:ext>
            </a:extLst>
          </p:cNvPr>
          <p:cNvCxnSpPr/>
          <p:nvPr/>
        </p:nvCxnSpPr>
        <p:spPr>
          <a:xfrm>
            <a:off x="5273040" y="58724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44563C6-8DB4-4215-98C3-04D8A0F91F0B}"/>
              </a:ext>
            </a:extLst>
          </p:cNvPr>
          <p:cNvCxnSpPr/>
          <p:nvPr/>
        </p:nvCxnSpPr>
        <p:spPr>
          <a:xfrm>
            <a:off x="6228080" y="58724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D032519-F5AF-446A-BB75-033E322B5AC9}"/>
              </a:ext>
            </a:extLst>
          </p:cNvPr>
          <p:cNvCxnSpPr/>
          <p:nvPr/>
        </p:nvCxnSpPr>
        <p:spPr>
          <a:xfrm>
            <a:off x="9255760" y="58724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BBC2237-70A0-4B27-A727-8F75F4EC2543}"/>
              </a:ext>
            </a:extLst>
          </p:cNvPr>
          <p:cNvCxnSpPr/>
          <p:nvPr/>
        </p:nvCxnSpPr>
        <p:spPr>
          <a:xfrm>
            <a:off x="10220960" y="587248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ersion   に対する画像結果">
            <a:extLst>
              <a:ext uri="{FF2B5EF4-FFF2-40B4-BE49-F238E27FC236}">
                <a16:creationId xmlns:a16="http://schemas.microsoft.com/office/drawing/2014/main" id="{34A12DF1-5562-4340-A16E-CB7E8E88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7" y="411231"/>
            <a:ext cx="2601885" cy="194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nsion に対する画像結果">
            <a:extLst>
              <a:ext uri="{FF2B5EF4-FFF2-40B4-BE49-F238E27FC236}">
                <a16:creationId xmlns:a16="http://schemas.microsoft.com/office/drawing/2014/main" id="{8E67C39B-BC35-4A42-96B3-2D0D18A0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34" y="372901"/>
            <a:ext cx="3120072" cy="200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nsion  に対する画像結果">
            <a:extLst>
              <a:ext uri="{FF2B5EF4-FFF2-40B4-BE49-F238E27FC236}">
                <a16:creationId xmlns:a16="http://schemas.microsoft.com/office/drawing/2014/main" id="{3A7C2D53-B914-46FA-BB4F-C56D7F94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18" y="373714"/>
            <a:ext cx="2742565" cy="1889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ension に対する画像結果">
            <a:extLst>
              <a:ext uri="{FF2B5EF4-FFF2-40B4-BE49-F238E27FC236}">
                <a16:creationId xmlns:a16="http://schemas.microsoft.com/office/drawing/2014/main" id="{FCB5027F-9E78-4227-98CD-0A09A959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9" y="3860363"/>
            <a:ext cx="2926715" cy="20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version に対する画像結果">
            <a:extLst>
              <a:ext uri="{FF2B5EF4-FFF2-40B4-BE49-F238E27FC236}">
                <a16:creationId xmlns:a16="http://schemas.microsoft.com/office/drawing/2014/main" id="{957DCFAA-50AA-41EB-B60F-5F606B3D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7" y="3429000"/>
            <a:ext cx="3300729" cy="2545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retension clipart に対する画像結果">
            <a:extLst>
              <a:ext uri="{FF2B5EF4-FFF2-40B4-BE49-F238E27FC236}">
                <a16:creationId xmlns:a16="http://schemas.microsoft.com/office/drawing/2014/main" id="{9EC1549C-EA80-4146-A389-F66B5FB2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35" y="3502210"/>
            <a:ext cx="2417200" cy="22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3790950" y="2522093"/>
            <a:ext cx="3815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compul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101917" y="5869875"/>
            <a:ext cx="349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3790950" y="5869875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propul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308344" y="2522092"/>
            <a:ext cx="349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conver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8001000" y="5869875"/>
            <a:ext cx="4409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exten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D79EFD-E41D-427F-958A-64865ABB8A4B}"/>
              </a:ext>
            </a:extLst>
          </p:cNvPr>
          <p:cNvSpPr txBox="1"/>
          <p:nvPr/>
        </p:nvSpPr>
        <p:spPr>
          <a:xfrm>
            <a:off x="-143173" y="2524504"/>
            <a:ext cx="3815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occa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B3C50FF-F770-4A9A-9C40-4830F9D5AD2D}"/>
              </a:ext>
            </a:extLst>
          </p:cNvPr>
          <p:cNvCxnSpPr/>
          <p:nvPr/>
        </p:nvCxnSpPr>
        <p:spPr>
          <a:xfrm>
            <a:off x="1158240" y="2692093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D31FD4F-2977-4EA9-A83B-A47EA1E548AE}"/>
              </a:ext>
            </a:extLst>
          </p:cNvPr>
          <p:cNvCxnSpPr/>
          <p:nvPr/>
        </p:nvCxnSpPr>
        <p:spPr>
          <a:xfrm>
            <a:off x="5232400" y="260096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820AF6F-1373-47AC-AB07-3DEB6095B8EE}"/>
              </a:ext>
            </a:extLst>
          </p:cNvPr>
          <p:cNvCxnSpPr/>
          <p:nvPr/>
        </p:nvCxnSpPr>
        <p:spPr>
          <a:xfrm>
            <a:off x="1828800" y="2692093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1974DBF-6F72-4F87-9058-4EAF595B6B98}"/>
              </a:ext>
            </a:extLst>
          </p:cNvPr>
          <p:cNvCxnSpPr/>
          <p:nvPr/>
        </p:nvCxnSpPr>
        <p:spPr>
          <a:xfrm>
            <a:off x="6207760" y="260096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158C09E-3929-4948-94B6-B74D72376CD5}"/>
              </a:ext>
            </a:extLst>
          </p:cNvPr>
          <p:cNvCxnSpPr/>
          <p:nvPr/>
        </p:nvCxnSpPr>
        <p:spPr>
          <a:xfrm>
            <a:off x="9489440" y="260096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DFEC741-5899-4407-BF8F-9B1B69A11645}"/>
              </a:ext>
            </a:extLst>
          </p:cNvPr>
          <p:cNvCxnSpPr/>
          <p:nvPr/>
        </p:nvCxnSpPr>
        <p:spPr>
          <a:xfrm>
            <a:off x="10444480" y="260096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EB042D9-DF9D-4456-90B9-62D907FDF061}"/>
              </a:ext>
            </a:extLst>
          </p:cNvPr>
          <p:cNvCxnSpPr/>
          <p:nvPr/>
        </p:nvCxnSpPr>
        <p:spPr>
          <a:xfrm>
            <a:off x="946912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9CC197E-D91E-4161-BEA8-3B3B2179916C}"/>
              </a:ext>
            </a:extLst>
          </p:cNvPr>
          <p:cNvCxnSpPr/>
          <p:nvPr/>
        </p:nvCxnSpPr>
        <p:spPr>
          <a:xfrm>
            <a:off x="105664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59068C2-24DF-472E-9E8C-E98AD3B5A1B2}"/>
              </a:ext>
            </a:extLst>
          </p:cNvPr>
          <p:cNvCxnSpPr/>
          <p:nvPr/>
        </p:nvCxnSpPr>
        <p:spPr>
          <a:xfrm>
            <a:off x="200152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F08FA48-FF11-4575-BA9C-758084A3D1A2}"/>
              </a:ext>
            </a:extLst>
          </p:cNvPr>
          <p:cNvCxnSpPr/>
          <p:nvPr/>
        </p:nvCxnSpPr>
        <p:spPr>
          <a:xfrm>
            <a:off x="550672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1A15426-B139-4C1F-991D-43EDAE68A1AD}"/>
              </a:ext>
            </a:extLst>
          </p:cNvPr>
          <p:cNvCxnSpPr/>
          <p:nvPr/>
        </p:nvCxnSpPr>
        <p:spPr>
          <a:xfrm>
            <a:off x="647192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22F982-E722-441E-9586-716A1D126030}"/>
              </a:ext>
            </a:extLst>
          </p:cNvPr>
          <p:cNvCxnSpPr/>
          <p:nvPr/>
        </p:nvCxnSpPr>
        <p:spPr>
          <a:xfrm>
            <a:off x="10444480" y="594360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occasion clipart に対する画像結果">
            <a:extLst>
              <a:ext uri="{FF2B5EF4-FFF2-40B4-BE49-F238E27FC236}">
                <a16:creationId xmlns:a16="http://schemas.microsoft.com/office/drawing/2014/main" id="{8C346286-F5B0-476E-81C3-72973B7A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" y="475096"/>
            <a:ext cx="2793306" cy="195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3D5357-D758-49E0-AB84-5080523E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576" y="370574"/>
            <a:ext cx="3171825" cy="21621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B358F3-3FA0-43EB-A825-70C85ED53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39" y="335268"/>
            <a:ext cx="2012316" cy="201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iversion clipart に対する画像結果">
            <a:extLst>
              <a:ext uri="{FF2B5EF4-FFF2-40B4-BE49-F238E27FC236}">
                <a16:creationId xmlns:a16="http://schemas.microsoft.com/office/drawing/2014/main" id="{5F811150-312B-452D-BB2F-3EA988DC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2" y="3347425"/>
            <a:ext cx="2163669" cy="25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D7EC60-8A4D-4C4F-81F1-1404DEA4C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90" y="3434085"/>
            <a:ext cx="3144842" cy="2370604"/>
          </a:xfrm>
          <a:prstGeom prst="rect">
            <a:avLst/>
          </a:prstGeom>
        </p:spPr>
      </p:pic>
      <p:pic>
        <p:nvPicPr>
          <p:cNvPr id="5126" name="Picture 6" descr="extension clipart に対する画像結果">
            <a:extLst>
              <a:ext uri="{FF2B5EF4-FFF2-40B4-BE49-F238E27FC236}">
                <a16:creationId xmlns:a16="http://schemas.microsoft.com/office/drawing/2014/main" id="{4F9ACB9D-45A1-40B4-A589-431C1195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81" y="3954923"/>
            <a:ext cx="2846705" cy="180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A4815-2619-4F51-8345-6AF4BCEBF4B3}"/>
              </a:ext>
            </a:extLst>
          </p:cNvPr>
          <p:cNvSpPr txBox="1"/>
          <p:nvPr/>
        </p:nvSpPr>
        <p:spPr>
          <a:xfrm>
            <a:off x="0" y="2394987"/>
            <a:ext cx="425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dimen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3967321" y="2394987"/>
            <a:ext cx="425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colli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-401322" y="5900652"/>
            <a:ext cx="457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apprehen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3408366" y="5888757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comprehen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252228" y="2364208"/>
            <a:ext cx="3497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expan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7796297" y="5870745"/>
            <a:ext cx="440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misapprehen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F62BE23-C842-4B66-A593-1DC21FCD7170}"/>
              </a:ext>
            </a:extLst>
          </p:cNvPr>
          <p:cNvCxnSpPr/>
          <p:nvPr/>
        </p:nvCxnSpPr>
        <p:spPr>
          <a:xfrm>
            <a:off x="242824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2D83AA7-45AB-4A56-9317-36E2E23F723D}"/>
              </a:ext>
            </a:extLst>
          </p:cNvPr>
          <p:cNvCxnSpPr/>
          <p:nvPr/>
        </p:nvCxnSpPr>
        <p:spPr>
          <a:xfrm>
            <a:off x="114808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4A65A5-E163-4C98-92A5-C81938B688F7}"/>
              </a:ext>
            </a:extLst>
          </p:cNvPr>
          <p:cNvCxnSpPr/>
          <p:nvPr/>
        </p:nvCxnSpPr>
        <p:spPr>
          <a:xfrm>
            <a:off x="574040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72D6571-9180-410A-B7BE-EA078F20A0B0}"/>
              </a:ext>
            </a:extLst>
          </p:cNvPr>
          <p:cNvCxnSpPr/>
          <p:nvPr/>
        </p:nvCxnSpPr>
        <p:spPr>
          <a:xfrm>
            <a:off x="609600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45577E9-F3A2-4067-A0B7-0187F2E55310}"/>
              </a:ext>
            </a:extLst>
          </p:cNvPr>
          <p:cNvCxnSpPr/>
          <p:nvPr/>
        </p:nvCxnSpPr>
        <p:spPr>
          <a:xfrm>
            <a:off x="910336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581BBB8-6244-4024-AF26-2C0DC2FF9809}"/>
              </a:ext>
            </a:extLst>
          </p:cNvPr>
          <p:cNvCxnSpPr/>
          <p:nvPr/>
        </p:nvCxnSpPr>
        <p:spPr>
          <a:xfrm>
            <a:off x="10302240" y="2479040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04F8527-CD0C-4436-AF3E-9C542E9CAF4E}"/>
              </a:ext>
            </a:extLst>
          </p:cNvPr>
          <p:cNvCxnSpPr/>
          <p:nvPr/>
        </p:nvCxnSpPr>
        <p:spPr>
          <a:xfrm>
            <a:off x="853440" y="5935648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D72454B-A0FE-49F7-9398-53F00C37114A}"/>
              </a:ext>
            </a:extLst>
          </p:cNvPr>
          <p:cNvCxnSpPr/>
          <p:nvPr/>
        </p:nvCxnSpPr>
        <p:spPr>
          <a:xfrm>
            <a:off x="1615440" y="5947543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0824511-D1EC-461F-BA2E-864DDFEB93A4}"/>
              </a:ext>
            </a:extLst>
          </p:cNvPr>
          <p:cNvCxnSpPr/>
          <p:nvPr/>
        </p:nvCxnSpPr>
        <p:spPr>
          <a:xfrm>
            <a:off x="2499360" y="5947543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BA85FEA-FECF-4950-A547-B29C78AE3851}"/>
              </a:ext>
            </a:extLst>
          </p:cNvPr>
          <p:cNvCxnSpPr/>
          <p:nvPr/>
        </p:nvCxnSpPr>
        <p:spPr>
          <a:xfrm>
            <a:off x="4897120" y="5900652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E935734-A3B1-40B2-88C2-99ECE1BF34E1}"/>
              </a:ext>
            </a:extLst>
          </p:cNvPr>
          <p:cNvCxnSpPr/>
          <p:nvPr/>
        </p:nvCxnSpPr>
        <p:spPr>
          <a:xfrm>
            <a:off x="5669280" y="5947543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45BFB90-E1D5-44CF-9E70-4187CBC55187}"/>
              </a:ext>
            </a:extLst>
          </p:cNvPr>
          <p:cNvCxnSpPr/>
          <p:nvPr/>
        </p:nvCxnSpPr>
        <p:spPr>
          <a:xfrm>
            <a:off x="6553200" y="5917636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612F865-F5EB-4B87-8A38-4D7462DDD5F2}"/>
              </a:ext>
            </a:extLst>
          </p:cNvPr>
          <p:cNvCxnSpPr/>
          <p:nvPr/>
        </p:nvCxnSpPr>
        <p:spPr>
          <a:xfrm>
            <a:off x="10170160" y="5900652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81B7E72-3B37-418B-A922-666D1A993AC0}"/>
              </a:ext>
            </a:extLst>
          </p:cNvPr>
          <p:cNvCxnSpPr/>
          <p:nvPr/>
        </p:nvCxnSpPr>
        <p:spPr>
          <a:xfrm>
            <a:off x="8808720" y="5917636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FDDC7E0-0E2B-460D-86B3-CCAD0208C2FF}"/>
              </a:ext>
            </a:extLst>
          </p:cNvPr>
          <p:cNvCxnSpPr/>
          <p:nvPr/>
        </p:nvCxnSpPr>
        <p:spPr>
          <a:xfrm>
            <a:off x="9398000" y="5900652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4617CEE-A5F2-46C1-BD0A-5CE02AC70946}"/>
              </a:ext>
            </a:extLst>
          </p:cNvPr>
          <p:cNvCxnSpPr/>
          <p:nvPr/>
        </p:nvCxnSpPr>
        <p:spPr>
          <a:xfrm>
            <a:off x="11064240" y="5900652"/>
            <a:ext cx="0" cy="5994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room dimension に対する画像結果">
            <a:extLst>
              <a:ext uri="{FF2B5EF4-FFF2-40B4-BE49-F238E27FC236}">
                <a16:creationId xmlns:a16="http://schemas.microsoft.com/office/drawing/2014/main" id="{66C99E1B-3F13-4940-9481-BE8F63DD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879" y="139995"/>
            <a:ext cx="2315600" cy="23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wreckage collision に対する画像結果">
            <a:extLst>
              <a:ext uri="{FF2B5EF4-FFF2-40B4-BE49-F238E27FC236}">
                <a16:creationId xmlns:a16="http://schemas.microsoft.com/office/drawing/2014/main" id="{A1809616-4601-41B8-9566-C34254A0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r="1" b="1"/>
          <a:stretch/>
        </p:blipFill>
        <p:spPr bwMode="auto">
          <a:xfrm>
            <a:off x="4592320" y="154554"/>
            <a:ext cx="2787495" cy="223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155B27-7625-46A5-A9D7-4D1104C94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43" y="3657918"/>
            <a:ext cx="2621536" cy="210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214FE6B-FD90-4DDC-9BAA-4A5D1C53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933" y="3908243"/>
            <a:ext cx="3281875" cy="183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omprehension clipart に対する画像結果">
            <a:extLst>
              <a:ext uri="{FF2B5EF4-FFF2-40B4-BE49-F238E27FC236}">
                <a16:creationId xmlns:a16="http://schemas.microsoft.com/office/drawing/2014/main" id="{0CED51E1-6EFD-4C8D-A00A-34C9529E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0" y="3866467"/>
            <a:ext cx="2215212" cy="194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pansion clipart に対する画像結果">
            <a:extLst>
              <a:ext uri="{FF2B5EF4-FFF2-40B4-BE49-F238E27FC236}">
                <a16:creationId xmlns:a16="http://schemas.microsoft.com/office/drawing/2014/main" id="{5C85BB51-7E01-414E-9FD4-FF4D9C43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79" y="209091"/>
            <a:ext cx="3220330" cy="20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2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version   に対する画像結果">
            <a:extLst>
              <a:ext uri="{FF2B5EF4-FFF2-40B4-BE49-F238E27FC236}">
                <a16:creationId xmlns:a16="http://schemas.microsoft.com/office/drawing/2014/main" id="{9DEAE8CA-82B6-4122-A721-350B018C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0" y="245585"/>
            <a:ext cx="1684127" cy="125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mansion に対する画像結果">
            <a:extLst>
              <a:ext uri="{FF2B5EF4-FFF2-40B4-BE49-F238E27FC236}">
                <a16:creationId xmlns:a16="http://schemas.microsoft.com/office/drawing/2014/main" id="{8713E0F6-AEE7-4593-8951-8802D8A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1" y="184703"/>
            <a:ext cx="1990551" cy="127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tension  に対する画像結果">
            <a:extLst>
              <a:ext uri="{FF2B5EF4-FFF2-40B4-BE49-F238E27FC236}">
                <a16:creationId xmlns:a16="http://schemas.microsoft.com/office/drawing/2014/main" id="{AC17B00B-C762-4074-AD6A-7A4AEAFE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" y="340520"/>
            <a:ext cx="1856636" cy="127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pension に対する画像結果">
            <a:extLst>
              <a:ext uri="{FF2B5EF4-FFF2-40B4-BE49-F238E27FC236}">
                <a16:creationId xmlns:a16="http://schemas.microsoft.com/office/drawing/2014/main" id="{0D610160-C332-4130-BAAF-7979EDE2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31" y="231501"/>
            <a:ext cx="1567054" cy="10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aversion に対する画像結果">
            <a:extLst>
              <a:ext uri="{FF2B5EF4-FFF2-40B4-BE49-F238E27FC236}">
                <a16:creationId xmlns:a16="http://schemas.microsoft.com/office/drawing/2014/main" id="{9E81775F-4869-483B-AE22-C6FA5588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57" y="286006"/>
            <a:ext cx="1822385" cy="140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pretension clipart に対する画像結果">
            <a:extLst>
              <a:ext uri="{FF2B5EF4-FFF2-40B4-BE49-F238E27FC236}">
                <a16:creationId xmlns:a16="http://schemas.microsoft.com/office/drawing/2014/main" id="{147DAD8F-D4B9-4ECD-AF45-0257AA0E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09" y="254920"/>
            <a:ext cx="1224579" cy="11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occasion clipart に対する画像結果">
            <a:extLst>
              <a:ext uri="{FF2B5EF4-FFF2-40B4-BE49-F238E27FC236}">
                <a16:creationId xmlns:a16="http://schemas.microsoft.com/office/drawing/2014/main" id="{A3534256-312C-4CE4-856C-BF665EB8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22" y="2421765"/>
            <a:ext cx="1854068" cy="129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2340DBA-4E8A-4953-8088-FCFD3B2DC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161" y="2547779"/>
            <a:ext cx="2077096" cy="141591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3E8A1F2-DA2F-47F3-936F-89E22D4DE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8406" y="2479600"/>
            <a:ext cx="1296399" cy="129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" descr="diversion clipart に対する画像結果">
            <a:extLst>
              <a:ext uri="{FF2B5EF4-FFF2-40B4-BE49-F238E27FC236}">
                <a16:creationId xmlns:a16="http://schemas.microsoft.com/office/drawing/2014/main" id="{38538180-63F2-4887-AB7C-BFB52518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58" y="2486014"/>
            <a:ext cx="1113070" cy="12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D8DE1CF-FCE6-4976-ABE1-213FBECBD4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29" y="2557937"/>
            <a:ext cx="1630340" cy="1228962"/>
          </a:xfrm>
          <a:prstGeom prst="rect">
            <a:avLst/>
          </a:prstGeom>
        </p:spPr>
      </p:pic>
      <p:pic>
        <p:nvPicPr>
          <p:cNvPr id="49" name="Picture 6" descr="extension clipart に対する画像結果">
            <a:extLst>
              <a:ext uri="{FF2B5EF4-FFF2-40B4-BE49-F238E27FC236}">
                <a16:creationId xmlns:a16="http://schemas.microsoft.com/office/drawing/2014/main" id="{9C9EE1AE-0368-4AF2-9A91-7B24B615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" y="2529291"/>
            <a:ext cx="1702849" cy="108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oom dimension に対する画像結果">
            <a:extLst>
              <a:ext uri="{FF2B5EF4-FFF2-40B4-BE49-F238E27FC236}">
                <a16:creationId xmlns:a16="http://schemas.microsoft.com/office/drawing/2014/main" id="{071F0EC6-F0FC-4028-9494-76751EDC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950" y="4474238"/>
            <a:ext cx="1566800" cy="15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wreckage collision に対する画像結果">
            <a:extLst>
              <a:ext uri="{FF2B5EF4-FFF2-40B4-BE49-F238E27FC236}">
                <a16:creationId xmlns:a16="http://schemas.microsoft.com/office/drawing/2014/main" id="{33FC1D9F-6620-419D-940C-89BCC9649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r="1" b="1"/>
          <a:stretch/>
        </p:blipFill>
        <p:spPr bwMode="auto">
          <a:xfrm>
            <a:off x="2261924" y="4719951"/>
            <a:ext cx="1598650" cy="128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xpansion clipart に対する画像結果">
            <a:extLst>
              <a:ext uri="{FF2B5EF4-FFF2-40B4-BE49-F238E27FC236}">
                <a16:creationId xmlns:a16="http://schemas.microsoft.com/office/drawing/2014/main" id="{AEA82D3B-5867-4CBE-BD82-50E690D4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43" y="4749548"/>
            <a:ext cx="2095857" cy="13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873614BC-D545-4827-9A9B-2B9BE89C36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77940" y="4759544"/>
            <a:ext cx="1595698" cy="128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2" descr="comprehension clipart に対する画像結果">
            <a:extLst>
              <a:ext uri="{FF2B5EF4-FFF2-40B4-BE49-F238E27FC236}">
                <a16:creationId xmlns:a16="http://schemas.microsoft.com/office/drawing/2014/main" id="{0E4B038A-EB14-48D2-8D1E-253A5EC6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37" y="4719951"/>
            <a:ext cx="1381931" cy="121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7B82AE37-2784-48B8-846E-B5270DE908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9143" y="4813168"/>
            <a:ext cx="1990933" cy="111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sion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apprehension tension に対する画像結果">
            <a:extLst>
              <a:ext uri="{FF2B5EF4-FFF2-40B4-BE49-F238E27FC236}">
                <a16:creationId xmlns:a16="http://schemas.microsoft.com/office/drawing/2014/main" id="{17E4B795-979D-4991-AC90-ADD105671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733" b="-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523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Her apprehension was causing a lot of tension</a:t>
            </a:r>
            <a:r>
              <a:rPr kumimoji="1" lang="en-US" altLang="ja-JP" sz="4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076" name="Picture 4" descr="apprehension tension に対する画像結果">
            <a:extLst>
              <a:ext uri="{FF2B5EF4-FFF2-40B4-BE49-F238E27FC236}">
                <a16:creationId xmlns:a16="http://schemas.microsoft.com/office/drawing/2014/main" id="{17E4B795-979D-4991-AC90-ADD105671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733" b="-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0643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reckage collision に対する画像結果">
            <a:extLst>
              <a:ext uri="{FF2B5EF4-FFF2-40B4-BE49-F238E27FC236}">
                <a16:creationId xmlns:a16="http://schemas.microsoft.com/office/drawing/2014/main" id="{8379F41F-37B8-4F27-8D90-E8D3161BB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r="1" b="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20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examined the wreckage after the collision.</a:t>
            </a:r>
            <a:endParaRPr kumimoji="1" lang="en-US" altLang="ja-JP" sz="46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reckage collision に対する画像結果">
            <a:extLst>
              <a:ext uri="{FF2B5EF4-FFF2-40B4-BE49-F238E27FC236}">
                <a16:creationId xmlns:a16="http://schemas.microsoft.com/office/drawing/2014/main" id="{8379F41F-37B8-4F27-8D90-E8D3161BB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r="1" b="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20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5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Tenses.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295400" y="2288833"/>
            <a:ext cx="4800600" cy="373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oom dimension に対する画像結果">
            <a:extLst>
              <a:ext uri="{FF2B5EF4-FFF2-40B4-BE49-F238E27FC236}">
                <a16:creationId xmlns:a16="http://schemas.microsoft.com/office/drawing/2014/main" id="{55A7C1E6-3CED-453D-965A-8B23CBD2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247" y="369913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4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uilder に対する画像結果">
            <a:extLst>
              <a:ext uri="{FF2B5EF4-FFF2-40B4-BE49-F238E27FC236}">
                <a16:creationId xmlns:a16="http://schemas.microsoft.com/office/drawing/2014/main" id="{9AD161C4-54C8-4BF0-9B87-44FFEA02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776793"/>
            <a:ext cx="358864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4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3705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chemeClr val="bg1"/>
                </a:solidFill>
              </a:rPr>
              <a:t>“I need the exact dimensions of the room,” replied the builder.</a:t>
            </a:r>
            <a:endParaRPr kumimoji="1" lang="en-US" altLang="ja-JP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oom dimension に対する画像結果">
            <a:extLst>
              <a:ext uri="{FF2B5EF4-FFF2-40B4-BE49-F238E27FC236}">
                <a16:creationId xmlns:a16="http://schemas.microsoft.com/office/drawing/2014/main" id="{55A7C1E6-3CED-453D-965A-8B23CBD2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247" y="369913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4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uilder に対する画像結果">
            <a:extLst>
              <a:ext uri="{FF2B5EF4-FFF2-40B4-BE49-F238E27FC236}">
                <a16:creationId xmlns:a16="http://schemas.microsoft.com/office/drawing/2014/main" id="{9AD161C4-54C8-4BF0-9B87-44FFEA02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776793"/>
            <a:ext cx="358864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4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722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prefixes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0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great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small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self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many / more than one</a:t>
            </a:r>
          </a:p>
        </p:txBody>
      </p:sp>
    </p:spTree>
    <p:extLst>
      <p:ext uri="{BB962C8B-B14F-4D97-AF65-F5344CB8AC3E}">
        <p14:creationId xmlns:p14="http://schemas.microsoft.com/office/powerpoint/2010/main" val="334618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landowner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rich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built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mansion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 huge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229360" y="177075"/>
            <a:ext cx="973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rich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landowner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built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huge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1696720" y="53848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6969760" y="53848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collision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00AA90-A18D-4D84-B606-C02173A7AE67}"/>
              </a:ext>
            </a:extLst>
          </p:cNvPr>
          <p:cNvSpPr txBox="1"/>
          <p:nvPr/>
        </p:nvSpPr>
        <p:spPr>
          <a:xfrm>
            <a:off x="5953760" y="5029200"/>
            <a:ext cx="534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Suffix &lt;-</a:t>
            </a:r>
            <a:r>
              <a:rPr lang="en-US" altLang="ja-JP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&gt; is added to verbs ending in &lt;s&gt; &lt;se&gt; &lt;d&gt; &lt;de&gt;.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4" descr="mansion に対する画像結果">
            <a:extLst>
              <a:ext uri="{FF2B5EF4-FFF2-40B4-BE49-F238E27FC236}">
                <a16:creationId xmlns:a16="http://schemas.microsoft.com/office/drawing/2014/main" id="{F0E195A8-107A-4435-8D5F-2F51703A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63" y="1899920"/>
            <a:ext cx="4271819" cy="274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reckage collision に対する画像結果">
            <a:extLst>
              <a:ext uri="{FF2B5EF4-FFF2-40B4-BE49-F238E27FC236}">
                <a16:creationId xmlns:a16="http://schemas.microsoft.com/office/drawing/2014/main" id="{6F01210F-CBCD-45CB-AA34-94E46F9D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r="1" b="1"/>
          <a:stretch/>
        </p:blipFill>
        <p:spPr bwMode="auto">
          <a:xfrm>
            <a:off x="6878320" y="1899920"/>
            <a:ext cx="3651095" cy="292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7052</TotalTime>
  <Words>226</Words>
  <Application>Microsoft Office PowerPoint</Application>
  <PresentationFormat>ワイド画面</PresentationFormat>
  <Paragraphs>100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508</cp:revision>
  <cp:lastPrinted>2022-01-25T22:08:17Z</cp:lastPrinted>
  <dcterms:created xsi:type="dcterms:W3CDTF">2020-10-31T02:23:16Z</dcterms:created>
  <dcterms:modified xsi:type="dcterms:W3CDTF">2022-01-25T22:15:54Z</dcterms:modified>
</cp:coreProperties>
</file>