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395" r:id="rId4"/>
    <p:sldId id="412" r:id="rId5"/>
    <p:sldId id="411" r:id="rId6"/>
    <p:sldId id="410" r:id="rId7"/>
    <p:sldId id="409" r:id="rId8"/>
    <p:sldId id="408" r:id="rId9"/>
    <p:sldId id="407" r:id="rId10"/>
    <p:sldId id="406" r:id="rId11"/>
    <p:sldId id="405" r:id="rId12"/>
    <p:sldId id="404" r:id="rId13"/>
    <p:sldId id="403" r:id="rId14"/>
    <p:sldId id="402" r:id="rId15"/>
    <p:sldId id="401" r:id="rId16"/>
    <p:sldId id="400" r:id="rId17"/>
    <p:sldId id="399" r:id="rId18"/>
    <p:sldId id="398" r:id="rId19"/>
    <p:sldId id="397" r:id="rId20"/>
    <p:sldId id="396" r:id="rId21"/>
    <p:sldId id="347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3" r:id="rId41"/>
    <p:sldId id="392" r:id="rId42"/>
    <p:sldId id="394" r:id="rId43"/>
    <p:sldId id="284" r:id="rId44"/>
    <p:sldId id="328" r:id="rId45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</p:txBody>
      </p:sp>
    </p:spTree>
    <p:extLst>
      <p:ext uri="{BB962C8B-B14F-4D97-AF65-F5344CB8AC3E}">
        <p14:creationId xmlns:p14="http://schemas.microsoft.com/office/powerpoint/2010/main" val="114357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138326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5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0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</p:txBody>
      </p:sp>
    </p:spTree>
    <p:extLst>
      <p:ext uri="{BB962C8B-B14F-4D97-AF65-F5344CB8AC3E}">
        <p14:creationId xmlns:p14="http://schemas.microsoft.com/office/powerpoint/2010/main" val="2363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contribution</a:t>
            </a:r>
          </a:p>
        </p:txBody>
      </p:sp>
    </p:spTree>
    <p:extLst>
      <p:ext uri="{BB962C8B-B14F-4D97-AF65-F5344CB8AC3E}">
        <p14:creationId xmlns:p14="http://schemas.microsoft.com/office/powerpoint/2010/main" val="410885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contribution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introduction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9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contribution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introduction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opposition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4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contribution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introduction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opposition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production</a:t>
            </a:r>
          </a:p>
        </p:txBody>
      </p:sp>
    </p:spTree>
    <p:extLst>
      <p:ext uri="{BB962C8B-B14F-4D97-AF65-F5344CB8AC3E}">
        <p14:creationId xmlns:p14="http://schemas.microsoft.com/office/powerpoint/2010/main" val="292650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Spelling Test 12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suggestion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infection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rejection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condition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function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competition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contribution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introduction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opposition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production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connection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3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 Parts of Speech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Sally was running quickly along the hedge when she saw a large herd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8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was running quickly along the hedge when she saw a large herd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98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quickly along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along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4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0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8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7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3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7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herd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3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51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4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7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7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mudd</a:t>
            </a:r>
            <a:r>
              <a:rPr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y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00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mudd</a:t>
            </a:r>
            <a:r>
              <a:rPr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y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altLang="ja-JP" sz="8000" dirty="0">
                <a:latin typeface="Abadi" panose="020B0604020104020204" pitchFamily="34" charset="0"/>
              </a:rPr>
              <a:t>field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36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273159" y="1783959"/>
            <a:ext cx="45720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Preposition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Preposition is a word that describes where it is or where it is moving towards.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522B8-D15B-4FD9-AD8F-4DB3FBBA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6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30108-D819-4C23-A40E-6806B16C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" r="108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</a:t>
            </a:r>
            <a:r>
              <a:rPr lang="en-US" altLang="ja-JP" sz="4400" b="1" dirty="0">
                <a:latin typeface="+mj-lt"/>
                <a:ea typeface="+mj-ea"/>
                <a:cs typeface="+mj-cs"/>
              </a:rPr>
              <a:t>… before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…place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 → placed 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9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608671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30108-D819-4C23-A40E-6806B16C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8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+mj-lt"/>
                <a:ea typeface="+mj-ea"/>
                <a:cs typeface="+mj-cs"/>
              </a:rPr>
              <a:t>Only ‘place’?</a:t>
            </a:r>
            <a:endParaRPr kumimoji="1" lang="en-US" altLang="ja-JP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98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D59D-8FC5-457C-BD17-B914980FD819}"/>
              </a:ext>
            </a:extLst>
          </p:cNvPr>
          <p:cNvSpPr txBox="1"/>
          <p:nvPr/>
        </p:nvSpPr>
        <p:spPr>
          <a:xfrm>
            <a:off x="560004" y="173093"/>
            <a:ext cx="11239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</a:rPr>
              <a:t>Sally </a:t>
            </a:r>
            <a:r>
              <a:rPr lang="en-US" altLang="ja-JP" sz="6000" dirty="0">
                <a:latin typeface="Abadi" panose="020B0604020104020204" pitchFamily="34" charset="0"/>
              </a:rPr>
              <a:t>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lang="en-US" altLang="ja-JP" sz="6000" dirty="0">
                <a:latin typeface="Abadi" panose="020B0604020104020204" pitchFamily="34" charset="0"/>
              </a:rPr>
              <a:t> the morning.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during</a:t>
            </a:r>
            <a:r>
              <a:rPr lang="en-US" altLang="ja-JP" sz="6000" dirty="0">
                <a:latin typeface="Abadi" panose="020B0604020104020204" pitchFamily="34" charset="0"/>
              </a:rPr>
              <a:t> the race.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throughout</a:t>
            </a:r>
            <a:r>
              <a:rPr lang="en-US" altLang="ja-JP" sz="6000" dirty="0">
                <a:latin typeface="Abadi" panose="020B0604020104020204" pitchFamily="34" charset="0"/>
              </a:rPr>
              <a:t> the summer.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4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D59D-8FC5-457C-BD17-B914980FD819}"/>
              </a:ext>
            </a:extLst>
          </p:cNvPr>
          <p:cNvSpPr txBox="1"/>
          <p:nvPr/>
        </p:nvSpPr>
        <p:spPr>
          <a:xfrm>
            <a:off x="591535" y="151179"/>
            <a:ext cx="11239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</a:rPr>
              <a:t>Sally </a:t>
            </a:r>
            <a:r>
              <a:rPr lang="en-US" altLang="ja-JP" sz="6000" dirty="0">
                <a:latin typeface="Abadi" panose="020B0604020104020204" pitchFamily="34" charset="0"/>
              </a:rPr>
              <a:t>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lang="en-US" altLang="ja-JP" sz="6000" dirty="0">
                <a:latin typeface="Abadi" panose="020B0604020104020204" pitchFamily="34" charset="0"/>
              </a:rPr>
              <a:t> the morning.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during</a:t>
            </a:r>
            <a:r>
              <a:rPr lang="en-US" altLang="ja-JP" sz="6000" dirty="0">
                <a:latin typeface="Abadi" panose="020B0604020104020204" pitchFamily="34" charset="0"/>
              </a:rPr>
              <a:t> the race.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throughout</a:t>
            </a:r>
            <a:r>
              <a:rPr lang="en-US" altLang="ja-JP" sz="6000" dirty="0">
                <a:latin typeface="Abadi" panose="020B0604020104020204" pitchFamily="34" charset="0"/>
              </a:rPr>
              <a:t> the summer.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‘place’, ‘direction’, ‘time’, ‘event’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2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1866309" y="3065907"/>
            <a:ext cx="4672584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Prepositions</a:t>
            </a:r>
            <a:endParaRPr kumimoji="1" lang="en-US" altLang="ja-JP" sz="4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10490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31277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</p:txBody>
      </p:sp>
    </p:spTree>
    <p:extLst>
      <p:ext uri="{BB962C8B-B14F-4D97-AF65-F5344CB8AC3E}">
        <p14:creationId xmlns:p14="http://schemas.microsoft.com/office/powerpoint/2010/main" val="345199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54429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option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position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74618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680</Words>
  <Application>Microsoft Office PowerPoint</Application>
  <PresentationFormat>ワイド画面</PresentationFormat>
  <Paragraphs>215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游ゴシック</vt:lpstr>
      <vt:lpstr>游ゴシック Light</vt:lpstr>
      <vt:lpstr>Abadi</vt:lpstr>
      <vt:lpstr>Aparajita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</cp:revision>
  <dcterms:created xsi:type="dcterms:W3CDTF">2020-09-21T09:21:49Z</dcterms:created>
  <dcterms:modified xsi:type="dcterms:W3CDTF">2022-01-16T08:02:48Z</dcterms:modified>
</cp:coreProperties>
</file>