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1745" r:id="rId3"/>
    <p:sldId id="2014" r:id="rId4"/>
    <p:sldId id="2015" r:id="rId5"/>
    <p:sldId id="2013" r:id="rId6"/>
    <p:sldId id="2016" r:id="rId7"/>
    <p:sldId id="2012" r:id="rId8"/>
    <p:sldId id="1956" r:id="rId9"/>
    <p:sldId id="2010" r:id="rId10"/>
    <p:sldId id="2009" r:id="rId11"/>
    <p:sldId id="2008" r:id="rId12"/>
    <p:sldId id="2007" r:id="rId13"/>
    <p:sldId id="2006" r:id="rId14"/>
    <p:sldId id="2005" r:id="rId15"/>
    <p:sldId id="2004" r:id="rId16"/>
    <p:sldId id="2003" r:id="rId17"/>
    <p:sldId id="1962" r:id="rId18"/>
    <p:sldId id="1970" r:id="rId19"/>
    <p:sldId id="1941" r:id="rId20"/>
    <p:sldId id="1900" r:id="rId21"/>
    <p:sldId id="1998" r:id="rId22"/>
    <p:sldId id="2011" r:id="rId23"/>
    <p:sldId id="1985" r:id="rId24"/>
    <p:sldId id="2000" r:id="rId25"/>
    <p:sldId id="2001" r:id="rId26"/>
    <p:sldId id="2002" r:id="rId27"/>
    <p:sldId id="1901" r:id="rId28"/>
    <p:sldId id="1893" r:id="rId29"/>
    <p:sldId id="339" r:id="rId30"/>
    <p:sldId id="1995" r:id="rId31"/>
    <p:sldId id="2017" r:id="rId32"/>
    <p:sldId id="1996" r:id="rId33"/>
    <p:sldId id="2018" r:id="rId34"/>
    <p:sldId id="1997" r:id="rId35"/>
    <p:sldId id="2019" r:id="rId36"/>
    <p:sldId id="391" r:id="rId37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19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5a-25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8166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6080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above / beyond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3830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above / beyond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great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5927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above / beyond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great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small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9117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above / beyond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great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small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self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42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thousand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above / beyond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great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small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self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many / more than one</a:t>
            </a:r>
          </a:p>
        </p:txBody>
      </p:sp>
    </p:spTree>
    <p:extLst>
      <p:ext uri="{BB962C8B-B14F-4D97-AF65-F5344CB8AC3E}">
        <p14:creationId xmlns:p14="http://schemas.microsoft.com/office/powerpoint/2010/main" val="3346182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3065780" y="463421"/>
            <a:ext cx="74904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sta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rela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infect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ion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 err="1">
                <a:latin typeface="Cavolini" panose="03000502040302020204" pitchFamily="66" charset="0"/>
                <a:cs typeface="Cavolini" panose="03000502040302020204" pitchFamily="66" charset="0"/>
              </a:rPr>
              <a:t>produc</a:t>
            </a:r>
            <a:r>
              <a:rPr lang="en-US" altLang="ja-JP" sz="6000" strike="sngStrike" dirty="0" err="1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lang="en-US" altLang="ja-JP" sz="6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 err="1">
                <a:latin typeface="Cavolini" panose="03000502040302020204" pitchFamily="66" charset="0"/>
                <a:cs typeface="Cavolini" panose="03000502040302020204" pitchFamily="66" charset="0"/>
              </a:rPr>
              <a:t>compet</a:t>
            </a:r>
            <a:r>
              <a:rPr lang="en-US" altLang="ja-JP" sz="6000" strike="sngStrike" dirty="0" err="1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60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lang="en-US" altLang="ja-JP" sz="6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sugges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 /</a:t>
            </a:r>
            <a:r>
              <a:rPr lang="en-US" altLang="ja-JP" sz="60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309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detective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store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has questioned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thoroughly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costomers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the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772160" y="182880"/>
            <a:ext cx="1129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store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detective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has questioned </a:t>
            </a:r>
          </a:p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customers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thoroughly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contraction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64008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64008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reject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rejec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66040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connect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connec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38541B7-0BCD-4ADB-94D2-B60235B6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81" y="2160922"/>
            <a:ext cx="2566638" cy="25361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E81C301-31C4-47A0-82CC-C2E4E6D4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2556650"/>
            <a:ext cx="3310415" cy="18533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487EBE-E0DB-44A4-B4D3-5C324FABB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080" y="2507839"/>
            <a:ext cx="3099987" cy="1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8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64008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64008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reject</a:t>
            </a:r>
          </a:p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rejec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660400"/>
            <a:ext cx="3291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connect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connec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38541B7-0BCD-4ADB-94D2-B60235B6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81" y="2160922"/>
            <a:ext cx="2566638" cy="25361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E81C301-31C4-47A0-82CC-C2E4E6D4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0" y="2556650"/>
            <a:ext cx="3310415" cy="18533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487EBE-E0DB-44A4-B4D3-5C324FABB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080" y="2507839"/>
            <a:ext cx="3099987" cy="190215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28BF24-50E3-40C9-8C44-C441AC012D07}"/>
              </a:ext>
            </a:extLst>
          </p:cNvPr>
          <p:cNvSpPr txBox="1"/>
          <p:nvPr/>
        </p:nvSpPr>
        <p:spPr>
          <a:xfrm>
            <a:off x="3550920" y="5510034"/>
            <a:ext cx="509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verb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noun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26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tion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143073-CE61-4930-A81A-6D9905594FD4}"/>
              </a:ext>
            </a:extLst>
          </p:cNvPr>
          <p:cNvSpPr txBox="1"/>
          <p:nvPr/>
        </p:nvSpPr>
        <p:spPr>
          <a:xfrm>
            <a:off x="7905749" y="-266700"/>
            <a:ext cx="3857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ques</a:t>
            </a:r>
            <a:r>
              <a:rPr kumimoji="1"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8551AD-24E1-42B7-B346-C65EA5A7D6D8}"/>
              </a:ext>
            </a:extLst>
          </p:cNvPr>
          <p:cNvSpPr txBox="1"/>
          <p:nvPr/>
        </p:nvSpPr>
        <p:spPr>
          <a:xfrm>
            <a:off x="4286250" y="-159306"/>
            <a:ext cx="36194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posi</a:t>
            </a:r>
            <a:r>
              <a:rPr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  <a:r>
              <a:rPr kumimoji="1"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5400" b="1" u="sng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5C64DA-23A6-41B8-9C7E-F6FCE174716B}"/>
              </a:ext>
            </a:extLst>
          </p:cNvPr>
          <p:cNvSpPr txBox="1"/>
          <p:nvPr/>
        </p:nvSpPr>
        <p:spPr>
          <a:xfrm>
            <a:off x="638175" y="-159306"/>
            <a:ext cx="308610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8" name="Picture 4" descr="Options Illustrations and Clip Art. 188,351 Options royalty free ...">
            <a:extLst>
              <a:ext uri="{FF2B5EF4-FFF2-40B4-BE49-F238E27FC236}">
                <a16:creationId xmlns:a16="http://schemas.microsoft.com/office/drawing/2014/main" id="{E7864F46-BAC2-4420-9E26-B6756EF8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85433"/>
            <a:ext cx="2862384" cy="23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ga Position PNG, SVG Clip art for Web - Download Clip Art, PNG ...">
            <a:extLst>
              <a:ext uri="{FF2B5EF4-FFF2-40B4-BE49-F238E27FC236}">
                <a16:creationId xmlns:a16="http://schemas.microsoft.com/office/drawing/2014/main" id="{AFE95FEC-1D93-4ADA-97A3-5DDCD27D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2762249" cy="27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男の子と女の子の図で異なるアクションのイラスト素材・ベクタ - Image ...">
            <a:extLst>
              <a:ext uri="{FF2B5EF4-FFF2-40B4-BE49-F238E27FC236}">
                <a16:creationId xmlns:a16="http://schemas.microsoft.com/office/drawing/2014/main" id="{66EA01ED-866F-4B7D-A816-85CEE032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44" y="107394"/>
            <a:ext cx="2571179" cy="25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ocery store: fruits and vegetables section Clipart | k18959671 ...">
            <a:extLst>
              <a:ext uri="{FF2B5EF4-FFF2-40B4-BE49-F238E27FC236}">
                <a16:creationId xmlns:a16="http://schemas.microsoft.com/office/drawing/2014/main" id="{39BD9543-BD0C-40D9-B569-F345BA14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657600"/>
            <a:ext cx="3294436" cy="233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y と mention ってどう違うの？ セットで覚えたいカジュアル英語と ...">
            <a:extLst>
              <a:ext uri="{FF2B5EF4-FFF2-40B4-BE49-F238E27FC236}">
                <a16:creationId xmlns:a16="http://schemas.microsoft.com/office/drawing/2014/main" id="{6316B302-D899-4564-8D3E-F0487DFF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13175"/>
            <a:ext cx="3034670" cy="199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英会話レッスンを120%活用するための「質問」テクニック！ | 名古屋の ...">
            <a:extLst>
              <a:ext uri="{FF2B5EF4-FFF2-40B4-BE49-F238E27FC236}">
                <a16:creationId xmlns:a16="http://schemas.microsoft.com/office/drawing/2014/main" id="{5ABE4139-D604-48E6-9829-F5901A7D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53" y="4048706"/>
            <a:ext cx="3783733" cy="1684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47E915B-5720-4881-900F-B1101C473084}"/>
              </a:ext>
            </a:extLst>
          </p:cNvPr>
          <p:cNvCxnSpPr/>
          <p:nvPr/>
        </p:nvCxnSpPr>
        <p:spPr>
          <a:xfrm>
            <a:off x="1877695" y="2644442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6FA6B55-7F5A-4659-B739-DC866552A434}"/>
              </a:ext>
            </a:extLst>
          </p:cNvPr>
          <p:cNvCxnSpPr/>
          <p:nvPr/>
        </p:nvCxnSpPr>
        <p:spPr>
          <a:xfrm>
            <a:off x="2162175" y="5989616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D70CD94-31BF-4582-8402-6D6FF4BE137C}"/>
              </a:ext>
            </a:extLst>
          </p:cNvPr>
          <p:cNvCxnSpPr/>
          <p:nvPr/>
        </p:nvCxnSpPr>
        <p:spPr>
          <a:xfrm>
            <a:off x="9570720" y="2611120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41B5EFC-205F-4C1F-993C-ECFF44D5D0CD}"/>
              </a:ext>
            </a:extLst>
          </p:cNvPr>
          <p:cNvCxnSpPr/>
          <p:nvPr/>
        </p:nvCxnSpPr>
        <p:spPr>
          <a:xfrm>
            <a:off x="6096000" y="2748280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93D520B-8140-461A-88EE-80E38BBBF710}"/>
              </a:ext>
            </a:extLst>
          </p:cNvPr>
          <p:cNvCxnSpPr/>
          <p:nvPr/>
        </p:nvCxnSpPr>
        <p:spPr>
          <a:xfrm>
            <a:off x="5496560" y="2748280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143073-CE61-4930-A81A-6D9905594FD4}"/>
              </a:ext>
            </a:extLst>
          </p:cNvPr>
          <p:cNvSpPr txBox="1"/>
          <p:nvPr/>
        </p:nvSpPr>
        <p:spPr>
          <a:xfrm>
            <a:off x="8229597" y="-159306"/>
            <a:ext cx="38576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infec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func</a:t>
            </a:r>
            <a:r>
              <a:rPr kumimoji="1" lang="en-US" altLang="ja-JP" sz="5400" b="1" u="sng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8551AD-24E1-42B7-B346-C65EA5A7D6D8}"/>
              </a:ext>
            </a:extLst>
          </p:cNvPr>
          <p:cNvSpPr txBox="1"/>
          <p:nvPr/>
        </p:nvSpPr>
        <p:spPr>
          <a:xfrm>
            <a:off x="3938587" y="-159306"/>
            <a:ext cx="43148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sugges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condi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5C64DA-23A6-41B8-9C7E-F6FCE174716B}"/>
              </a:ext>
            </a:extLst>
          </p:cNvPr>
          <p:cNvSpPr txBox="1"/>
          <p:nvPr/>
        </p:nvSpPr>
        <p:spPr>
          <a:xfrm>
            <a:off x="171452" y="-159306"/>
            <a:ext cx="36194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direc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rejec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2" name="Picture 4" descr="Directions - Questions, Tricks, Problems and Solutions">
            <a:extLst>
              <a:ext uri="{FF2B5EF4-FFF2-40B4-BE49-F238E27FC236}">
                <a16:creationId xmlns:a16="http://schemas.microsoft.com/office/drawing/2014/main" id="{C647C1D6-ECAE-4CE7-9882-86393863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0"/>
            <a:ext cx="2712086" cy="26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ggestion】の意味と例文 | 例文.info">
            <a:extLst>
              <a:ext uri="{FF2B5EF4-FFF2-40B4-BE49-F238E27FC236}">
                <a16:creationId xmlns:a16="http://schemas.microsoft.com/office/drawing/2014/main" id="{FF35FD11-04D5-4EF8-91B9-18236A65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55" y="20911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fection prevention is in your hands - Hospital News">
            <a:extLst>
              <a:ext uri="{FF2B5EF4-FFF2-40B4-BE49-F238E27FC236}">
                <a16:creationId xmlns:a16="http://schemas.microsoft.com/office/drawing/2014/main" id="{336BB6B9-938E-4025-BDBC-30C0B075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96240"/>
            <a:ext cx="2184491" cy="2194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6 Ways to Conquer the Fear of Rejection | Inc.com">
            <a:extLst>
              <a:ext uri="{FF2B5EF4-FFF2-40B4-BE49-F238E27FC236}">
                <a16:creationId xmlns:a16="http://schemas.microsoft.com/office/drawing/2014/main" id="{C26BE8A9-8CC4-4281-8B38-2FD3566C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" y="3841212"/>
            <a:ext cx="3306536" cy="185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ndition（状態・条件）の意味と使い方 | ネイティブと英語について話 ...">
            <a:extLst>
              <a:ext uri="{FF2B5EF4-FFF2-40B4-BE49-F238E27FC236}">
                <a16:creationId xmlns:a16="http://schemas.microsoft.com/office/drawing/2014/main" id="{D6678830-35D8-4477-81D0-52C2E880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94" y="3601024"/>
            <a:ext cx="3837867" cy="2332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unctions Illustrations and Clip Art. 24,701 Functions royalty ...">
            <a:extLst>
              <a:ext uri="{FF2B5EF4-FFF2-40B4-BE49-F238E27FC236}">
                <a16:creationId xmlns:a16="http://schemas.microsoft.com/office/drawing/2014/main" id="{170B5EB5-5A4E-4F59-B89D-DE5DCE3F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8" y="3678851"/>
            <a:ext cx="2725421" cy="22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41F1994-FF9D-4210-BF75-CA022FC0B11F}"/>
              </a:ext>
            </a:extLst>
          </p:cNvPr>
          <p:cNvCxnSpPr/>
          <p:nvPr/>
        </p:nvCxnSpPr>
        <p:spPr>
          <a:xfrm>
            <a:off x="1046480" y="2676085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AA05E7B-1DAC-4DF7-9EC5-32A9BA96F5DA}"/>
              </a:ext>
            </a:extLst>
          </p:cNvPr>
          <p:cNvCxnSpPr/>
          <p:nvPr/>
        </p:nvCxnSpPr>
        <p:spPr>
          <a:xfrm>
            <a:off x="2133600" y="2676085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5A96B9-3D67-4D88-8C75-3BD784EB8FBF}"/>
              </a:ext>
            </a:extLst>
          </p:cNvPr>
          <p:cNvCxnSpPr/>
          <p:nvPr/>
        </p:nvCxnSpPr>
        <p:spPr>
          <a:xfrm>
            <a:off x="5394960" y="2676085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93AA5F4-7C73-4118-A379-65CCE6DC8605}"/>
              </a:ext>
            </a:extLst>
          </p:cNvPr>
          <p:cNvCxnSpPr/>
          <p:nvPr/>
        </p:nvCxnSpPr>
        <p:spPr>
          <a:xfrm>
            <a:off x="6593840" y="2676085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C1ED606-4094-454F-B363-3999656926DF}"/>
              </a:ext>
            </a:extLst>
          </p:cNvPr>
          <p:cNvCxnSpPr/>
          <p:nvPr/>
        </p:nvCxnSpPr>
        <p:spPr>
          <a:xfrm>
            <a:off x="9255760" y="2676085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04654DD-D330-4E8C-8D49-3A88AC3F9812}"/>
              </a:ext>
            </a:extLst>
          </p:cNvPr>
          <p:cNvCxnSpPr/>
          <p:nvPr/>
        </p:nvCxnSpPr>
        <p:spPr>
          <a:xfrm>
            <a:off x="10373360" y="2676085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D95349C-48C1-4CB9-860D-8C439A30EFE2}"/>
              </a:ext>
            </a:extLst>
          </p:cNvPr>
          <p:cNvCxnSpPr>
            <a:cxnSpLocks/>
          </p:cNvCxnSpPr>
          <p:nvPr/>
        </p:nvCxnSpPr>
        <p:spPr>
          <a:xfrm>
            <a:off x="1076960" y="5957867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D38FB8A-C894-4630-A1B1-0F01891C0A25}"/>
              </a:ext>
            </a:extLst>
          </p:cNvPr>
          <p:cNvCxnSpPr/>
          <p:nvPr/>
        </p:nvCxnSpPr>
        <p:spPr>
          <a:xfrm>
            <a:off x="2133600" y="5957867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7D767D5-82EA-47D3-B7FC-6C624D7E9115}"/>
              </a:ext>
            </a:extLst>
          </p:cNvPr>
          <p:cNvCxnSpPr/>
          <p:nvPr/>
        </p:nvCxnSpPr>
        <p:spPr>
          <a:xfrm>
            <a:off x="5791200" y="5957867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DE1F34C-FEB1-4175-BDF0-A323EAB63CBD}"/>
              </a:ext>
            </a:extLst>
          </p:cNvPr>
          <p:cNvCxnSpPr/>
          <p:nvPr/>
        </p:nvCxnSpPr>
        <p:spPr>
          <a:xfrm>
            <a:off x="6450965" y="5957867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616F6ED-83C9-4EE3-8255-C95B15ABB90D}"/>
              </a:ext>
            </a:extLst>
          </p:cNvPr>
          <p:cNvCxnSpPr/>
          <p:nvPr/>
        </p:nvCxnSpPr>
        <p:spPr>
          <a:xfrm>
            <a:off x="10373360" y="6045200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8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143073-CE61-4930-A81A-6D9905594FD4}"/>
              </a:ext>
            </a:extLst>
          </p:cNvPr>
          <p:cNvSpPr txBox="1"/>
          <p:nvPr/>
        </p:nvSpPr>
        <p:spPr>
          <a:xfrm>
            <a:off x="7877175" y="-5417"/>
            <a:ext cx="43148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introduc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connec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8551AD-24E1-42B7-B346-C65EA5A7D6D8}"/>
              </a:ext>
            </a:extLst>
          </p:cNvPr>
          <p:cNvSpPr txBox="1"/>
          <p:nvPr/>
        </p:nvSpPr>
        <p:spPr>
          <a:xfrm>
            <a:off x="3938587" y="-21848"/>
            <a:ext cx="43148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contribu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produc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5C64DA-23A6-41B8-9C7E-F6FCE174716B}"/>
              </a:ext>
            </a:extLst>
          </p:cNvPr>
          <p:cNvSpPr txBox="1"/>
          <p:nvPr/>
        </p:nvSpPr>
        <p:spPr>
          <a:xfrm>
            <a:off x="33859" y="236368"/>
            <a:ext cx="41529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competi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opposi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6" name="Picture 4" descr="Competition Clipart Cash Prize - Kids Achievement Png , Free ...">
            <a:extLst>
              <a:ext uri="{FF2B5EF4-FFF2-40B4-BE49-F238E27FC236}">
                <a16:creationId xmlns:a16="http://schemas.microsoft.com/office/drawing/2014/main" id="{309C9862-8A5D-4296-948D-59D4199B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0" y="332595"/>
            <a:ext cx="3342706" cy="2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ntribution Stock Illustrations – 15,109 Contribution Stock ...">
            <a:extLst>
              <a:ext uri="{FF2B5EF4-FFF2-40B4-BE49-F238E27FC236}">
                <a16:creationId xmlns:a16="http://schemas.microsoft.com/office/drawing/2014/main" id="{0AD7A17F-D84C-4DFA-A9D7-A13354B3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431"/>
            <a:ext cx="3460081" cy="27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troduction Clip Art - Royalty Free - GoGraph">
            <a:extLst>
              <a:ext uri="{FF2B5EF4-FFF2-40B4-BE49-F238E27FC236}">
                <a16:creationId xmlns:a16="http://schemas.microsoft.com/office/drawing/2014/main" id="{4924D71C-6822-4AC3-BF6E-D04E528B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50" y="405368"/>
            <a:ext cx="2222274" cy="23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cial Connections , Free Transparent Clipart - ClipartKey">
            <a:extLst>
              <a:ext uri="{FF2B5EF4-FFF2-40B4-BE49-F238E27FC236}">
                <a16:creationId xmlns:a16="http://schemas.microsoft.com/office/drawing/2014/main" id="{6AC61E32-8731-4730-A172-7A123891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3514189"/>
            <a:ext cx="3943636" cy="24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anufacturing Factory Production Line Free Content Clip Art, PNG ...">
            <a:extLst>
              <a:ext uri="{FF2B5EF4-FFF2-40B4-BE49-F238E27FC236}">
                <a16:creationId xmlns:a16="http://schemas.microsoft.com/office/drawing/2014/main" id="{3D58EEBF-6580-45A8-BE46-3CC63ECF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18" y="3567271"/>
            <a:ext cx="3416644" cy="24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pposition Choice Stock Illustrations – 1,379 Opposition Choice ...">
            <a:extLst>
              <a:ext uri="{FF2B5EF4-FFF2-40B4-BE49-F238E27FC236}">
                <a16:creationId xmlns:a16="http://schemas.microsoft.com/office/drawing/2014/main" id="{E6FBD77B-40D7-4E74-A665-7723D1D5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84772"/>
            <a:ext cx="2608149" cy="21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0625432-87A0-46A7-9D20-E31409D5F5C3}"/>
              </a:ext>
            </a:extLst>
          </p:cNvPr>
          <p:cNvCxnSpPr/>
          <p:nvPr/>
        </p:nvCxnSpPr>
        <p:spPr>
          <a:xfrm>
            <a:off x="1554480" y="2886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5056D1A-E92F-400C-8719-BC7FADFCA31E}"/>
              </a:ext>
            </a:extLst>
          </p:cNvPr>
          <p:cNvCxnSpPr/>
          <p:nvPr/>
        </p:nvCxnSpPr>
        <p:spPr>
          <a:xfrm>
            <a:off x="2235200" y="2886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554DF4C-EC04-4347-BE62-525039610B0F}"/>
              </a:ext>
            </a:extLst>
          </p:cNvPr>
          <p:cNvCxnSpPr/>
          <p:nvPr/>
        </p:nvCxnSpPr>
        <p:spPr>
          <a:xfrm>
            <a:off x="2722880" y="2886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D1B0DDE-F785-487F-9292-F0DA2767FCDA}"/>
              </a:ext>
            </a:extLst>
          </p:cNvPr>
          <p:cNvCxnSpPr/>
          <p:nvPr/>
        </p:nvCxnSpPr>
        <p:spPr>
          <a:xfrm>
            <a:off x="5273040" y="2787253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79884CE-3BE9-45A3-9B61-4E1EB76C10B5}"/>
              </a:ext>
            </a:extLst>
          </p:cNvPr>
          <p:cNvCxnSpPr/>
          <p:nvPr/>
        </p:nvCxnSpPr>
        <p:spPr>
          <a:xfrm>
            <a:off x="6014720" y="2750992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4BACC57-04E3-4431-855D-3F024D40F297}"/>
              </a:ext>
            </a:extLst>
          </p:cNvPr>
          <p:cNvCxnSpPr/>
          <p:nvPr/>
        </p:nvCxnSpPr>
        <p:spPr>
          <a:xfrm>
            <a:off x="6756400" y="2787253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BAEA273-C27F-4F22-97CC-3A8A753C9F52}"/>
              </a:ext>
            </a:extLst>
          </p:cNvPr>
          <p:cNvCxnSpPr/>
          <p:nvPr/>
        </p:nvCxnSpPr>
        <p:spPr>
          <a:xfrm>
            <a:off x="8788400" y="2750992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79F3A01-A65A-47B5-B808-805156949B57}"/>
              </a:ext>
            </a:extLst>
          </p:cNvPr>
          <p:cNvCxnSpPr/>
          <p:nvPr/>
        </p:nvCxnSpPr>
        <p:spPr>
          <a:xfrm>
            <a:off x="9682480" y="2750992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B48F2F5-38E7-457A-BFFA-4F81FD0E4D6C}"/>
              </a:ext>
            </a:extLst>
          </p:cNvPr>
          <p:cNvCxnSpPr/>
          <p:nvPr/>
        </p:nvCxnSpPr>
        <p:spPr>
          <a:xfrm>
            <a:off x="10749280" y="2787253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14BE307-CD63-4B8E-8682-AE7C4D676A2C}"/>
              </a:ext>
            </a:extLst>
          </p:cNvPr>
          <p:cNvCxnSpPr/>
          <p:nvPr/>
        </p:nvCxnSpPr>
        <p:spPr>
          <a:xfrm>
            <a:off x="1270000" y="6061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A2E0740A-5180-4521-99C5-7CE503ADC2E9}"/>
              </a:ext>
            </a:extLst>
          </p:cNvPr>
          <p:cNvCxnSpPr/>
          <p:nvPr/>
        </p:nvCxnSpPr>
        <p:spPr>
          <a:xfrm>
            <a:off x="1986223" y="6061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1248A05-7FA1-415C-9C95-9872D0DEC9D7}"/>
              </a:ext>
            </a:extLst>
          </p:cNvPr>
          <p:cNvCxnSpPr/>
          <p:nvPr/>
        </p:nvCxnSpPr>
        <p:spPr>
          <a:xfrm>
            <a:off x="2509520" y="6061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C37B1BB-D934-451E-9554-0639D6D5173F}"/>
              </a:ext>
            </a:extLst>
          </p:cNvPr>
          <p:cNvCxnSpPr/>
          <p:nvPr/>
        </p:nvCxnSpPr>
        <p:spPr>
          <a:xfrm>
            <a:off x="5567680" y="6027102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DE348BB-985A-4DD1-AD14-AB18D34FB6EB}"/>
              </a:ext>
            </a:extLst>
          </p:cNvPr>
          <p:cNvCxnSpPr/>
          <p:nvPr/>
        </p:nvCxnSpPr>
        <p:spPr>
          <a:xfrm>
            <a:off x="6644640" y="6012973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F568ECC-7328-406B-8C77-BDECF1D0F700}"/>
              </a:ext>
            </a:extLst>
          </p:cNvPr>
          <p:cNvCxnSpPr/>
          <p:nvPr/>
        </p:nvCxnSpPr>
        <p:spPr>
          <a:xfrm>
            <a:off x="9499600" y="6027102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DA76A0-2935-4E6A-80EA-E4CD23189CB1}"/>
              </a:ext>
            </a:extLst>
          </p:cNvPr>
          <p:cNvCxnSpPr/>
          <p:nvPr/>
        </p:nvCxnSpPr>
        <p:spPr>
          <a:xfrm>
            <a:off x="10627360" y="6061551"/>
            <a:ext cx="0" cy="680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0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70E7ABB-4C45-4260-83CC-43480F534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250" y="175570"/>
            <a:ext cx="1708527" cy="13879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FB4D816-C504-439C-B419-E031A6FD4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4" y="0"/>
            <a:ext cx="1559423" cy="155598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2F8BECA-0541-4C14-B382-111C2F14A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574" y="44150"/>
            <a:ext cx="1670630" cy="165079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63871FA-4E6F-45BF-B805-1085FE144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387" y="79336"/>
            <a:ext cx="2228265" cy="158041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CB91067-1FAC-4226-8070-984032E10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531" y="214981"/>
            <a:ext cx="2019630" cy="132614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D87E61A-4A00-45FA-974D-474315D55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123" y="398673"/>
            <a:ext cx="2194347" cy="975265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CAF6BC64-6CC1-4A87-9D12-2320ED4E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609" y="2348085"/>
            <a:ext cx="1500205" cy="147997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CD0422E-8EC6-4223-A0C2-BF42D221E0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46" y="2410544"/>
            <a:ext cx="1110897" cy="147997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75AAA820-FF40-47DC-BF5F-A7517A0839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8955" y="2410544"/>
            <a:ext cx="1322460" cy="1326143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29AFD9C1-0BCF-4C9A-A727-1B676B7CE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2574" y="2573302"/>
            <a:ext cx="1922664" cy="107640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1993329-6D17-4053-A9C3-9E297730B8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2745" y="2549242"/>
            <a:ext cx="1958351" cy="118744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E92D8EBF-D65B-4539-93AC-B382F18A3B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46250" y="2416367"/>
            <a:ext cx="1660636" cy="1392678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7B877EB-0CF3-42C8-ADF9-3E70D87441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7073" y="4458494"/>
            <a:ext cx="2114138" cy="152880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39CCC59-95BA-4A5C-8F32-AE522C074B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2022" y="4517982"/>
            <a:ext cx="1898648" cy="151758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35CD554-08EE-434D-B9D6-93A1B814A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8720" y="4472852"/>
            <a:ext cx="1508982" cy="1620913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857CEE89-4DD3-489A-83E6-E17E0E89E13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47880" y="4409166"/>
            <a:ext cx="2019631" cy="168459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4BD68AD1-1CCF-4A0B-88A1-BBCD4E9B61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433" y="4394768"/>
            <a:ext cx="2350156" cy="1713394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2FBB37C5-1D87-4818-A6E1-4E8433515B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4620" y="4602997"/>
            <a:ext cx="2089034" cy="12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tion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0ACA06-7ACE-41D8-BBE7-D140BCC685B2}"/>
              </a:ext>
            </a:extLst>
          </p:cNvPr>
          <p:cNvSpPr txBox="1"/>
          <p:nvPr/>
        </p:nvSpPr>
        <p:spPr>
          <a:xfrm>
            <a:off x="1066800" y="1168400"/>
            <a:ext cx="966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Contraction</a:t>
            </a:r>
            <a:r>
              <a:rPr kumimoji="1" lang="ja-JP" altLang="en-US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kumimoji="1"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 have</a:t>
            </a: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AAD9D8-F02A-47E9-BFD7-E661BE42A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71897" y="198116"/>
            <a:ext cx="2396643" cy="164977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1884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05037A-7746-46F6-86CF-451F069B7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7" r="1821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13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000" b="1">
                <a:latin typeface="+mj-lt"/>
                <a:ea typeface="+mj-ea"/>
                <a:cs typeface="+mj-cs"/>
              </a:rPr>
              <a:t>A section of the fence is in bad condition</a:t>
            </a:r>
            <a:r>
              <a:rPr kumimoji="1" lang="en-US" altLang="ja-JP" sz="5000" b="1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05037A-7746-46F6-86CF-451F069B7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7" r="1821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217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8BCCE0-5374-48D4-BC30-3F59DA373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 r="15037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055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400" b="1">
                <a:latin typeface="+mj-lt"/>
                <a:ea typeface="+mj-ea"/>
                <a:cs typeface="+mj-cs"/>
              </a:rPr>
              <a:t>Did I mention my suggestion to have a competition?</a:t>
            </a:r>
            <a:endParaRPr kumimoji="1" lang="en-US" altLang="ja-JP" sz="4400" b="1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8BCCE0-5374-48D4-BC30-3F59DA373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3" r="15037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8705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8C129E-CECF-4702-9DF6-3963E295F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4" r="1789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433705"/>
      </p:ext>
    </p:extLst>
  </p:cSld>
  <p:clrMapOvr>
    <a:masterClrMapping/>
  </p:clrMapOvr>
  <p:transition spd="slow"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“You have a post-operative infection,” remarked the doctor.</a:t>
            </a:r>
            <a:endParaRPr kumimoji="1" lang="en-US" altLang="ja-JP" sz="4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8C129E-CECF-4702-9DF6-3963E295F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4" r="1789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5062561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0ACA06-7ACE-41D8-BBE7-D140BCC685B2}"/>
              </a:ext>
            </a:extLst>
          </p:cNvPr>
          <p:cNvSpPr txBox="1"/>
          <p:nvPr/>
        </p:nvSpPr>
        <p:spPr>
          <a:xfrm>
            <a:off x="1066800" y="1168400"/>
            <a:ext cx="9662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Contraction</a:t>
            </a:r>
            <a:r>
              <a:rPr kumimoji="1" lang="ja-JP" altLang="en-US" sz="2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</a:t>
            </a:r>
            <a:endParaRPr kumimoji="1"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 have</a:t>
            </a:r>
          </a:p>
          <a:p>
            <a:pPr algn="ctr"/>
            <a:r>
              <a:rPr lang="ja-JP" alt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↓</a:t>
            </a: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I’ve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AAD9D8-F02A-47E9-BFD7-E661BE42A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71897" y="198116"/>
            <a:ext cx="2396643" cy="164977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12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0BFA83-6471-41EA-A344-73203F39527D}"/>
              </a:ext>
            </a:extLst>
          </p:cNvPr>
          <p:cNvSpPr txBox="1"/>
          <p:nvPr/>
        </p:nvSpPr>
        <p:spPr>
          <a:xfrm>
            <a:off x="71120" y="1097280"/>
            <a:ext cx="3637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I’ve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have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they’d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had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he’ll have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 will have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B4E9FF-6CB8-42C9-B8C2-0CC765068A29}"/>
              </a:ext>
            </a:extLst>
          </p:cNvPr>
          <p:cNvSpPr txBox="1"/>
          <p:nvPr/>
        </p:nvSpPr>
        <p:spPr>
          <a:xfrm>
            <a:off x="4531360" y="1005840"/>
            <a:ext cx="3129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t’s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has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she’d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had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you’ve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have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5A9314-EE39-4135-BB51-3B37403F5B00}"/>
              </a:ext>
            </a:extLst>
          </p:cNvPr>
          <p:cNvSpPr txBox="1"/>
          <p:nvPr/>
        </p:nvSpPr>
        <p:spPr>
          <a:xfrm>
            <a:off x="8564880" y="1005839"/>
            <a:ext cx="3129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you’d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 had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I’d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had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we’ve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have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1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0BFA83-6471-41EA-A344-73203F39527D}"/>
              </a:ext>
            </a:extLst>
          </p:cNvPr>
          <p:cNvSpPr txBox="1"/>
          <p:nvPr/>
        </p:nvSpPr>
        <p:spPr>
          <a:xfrm>
            <a:off x="71120" y="1097280"/>
            <a:ext cx="3637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has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she’s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it had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they’d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have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we’ll have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B4E9FF-6CB8-42C9-B8C2-0CC765068A29}"/>
              </a:ext>
            </a:extLst>
          </p:cNvPr>
          <p:cNvSpPr txBox="1"/>
          <p:nvPr/>
        </p:nvSpPr>
        <p:spPr>
          <a:xfrm>
            <a:off x="4531360" y="1005840"/>
            <a:ext cx="3637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have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they’ve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we had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we’d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 shall have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I’ll have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5A9314-EE39-4135-BB51-3B37403F5B00}"/>
              </a:ext>
            </a:extLst>
          </p:cNvPr>
          <p:cNvSpPr txBox="1"/>
          <p:nvPr/>
        </p:nvSpPr>
        <p:spPr>
          <a:xfrm>
            <a:off x="8483602" y="1005839"/>
            <a:ext cx="37083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had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you’d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will have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he’ll have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 had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he’d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6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prefixes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5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2308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31343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cent(</a:t>
            </a:r>
            <a:r>
              <a:rPr lang="en-US" altLang="ja-JP" sz="48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milli-	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mega-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micro-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auto-</a:t>
            </a:r>
          </a:p>
          <a:p>
            <a:r>
              <a:rPr lang="en-US" altLang="ja-JP" sz="4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multi-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FFF60-97BA-453E-B300-8EF44D4B59B2}"/>
              </a:ext>
            </a:extLst>
          </p:cNvPr>
          <p:cNvSpPr txBox="1"/>
          <p:nvPr/>
        </p:nvSpPr>
        <p:spPr>
          <a:xfrm>
            <a:off x="4160520" y="290700"/>
            <a:ext cx="81229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after / behind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r>
              <a:rPr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081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607</Words>
  <Application>Microsoft Office PowerPoint</Application>
  <PresentationFormat>ワイド画面</PresentationFormat>
  <Paragraphs>359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507</cp:revision>
  <cp:lastPrinted>2021-12-07T22:02:39Z</cp:lastPrinted>
  <dcterms:created xsi:type="dcterms:W3CDTF">2020-10-31T02:23:16Z</dcterms:created>
  <dcterms:modified xsi:type="dcterms:W3CDTF">2022-01-10T01:41:39Z</dcterms:modified>
</cp:coreProperties>
</file>