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83" r:id="rId3"/>
    <p:sldId id="356" r:id="rId4"/>
    <p:sldId id="373" r:id="rId5"/>
    <p:sldId id="372" r:id="rId6"/>
    <p:sldId id="371" r:id="rId7"/>
    <p:sldId id="370" r:id="rId8"/>
    <p:sldId id="369" r:id="rId9"/>
    <p:sldId id="368" r:id="rId10"/>
    <p:sldId id="367" r:id="rId11"/>
    <p:sldId id="366" r:id="rId12"/>
    <p:sldId id="365" r:id="rId13"/>
    <p:sldId id="364" r:id="rId14"/>
    <p:sldId id="363" r:id="rId15"/>
    <p:sldId id="362" r:id="rId16"/>
    <p:sldId id="361" r:id="rId17"/>
    <p:sldId id="360" r:id="rId18"/>
    <p:sldId id="359" r:id="rId19"/>
    <p:sldId id="358" r:id="rId20"/>
    <p:sldId id="357" r:id="rId21"/>
    <p:sldId id="347" r:id="rId22"/>
    <p:sldId id="284" r:id="rId23"/>
    <p:sldId id="395" r:id="rId24"/>
    <p:sldId id="397" r:id="rId25"/>
    <p:sldId id="398" r:id="rId26"/>
    <p:sldId id="399" r:id="rId27"/>
    <p:sldId id="400" r:id="rId28"/>
    <p:sldId id="401" r:id="rId29"/>
    <p:sldId id="402" r:id="rId30"/>
    <p:sldId id="403" r:id="rId31"/>
    <p:sldId id="404" r:id="rId32"/>
    <p:sldId id="396" r:id="rId33"/>
    <p:sldId id="374" r:id="rId34"/>
    <p:sldId id="375" r:id="rId35"/>
    <p:sldId id="376" r:id="rId36"/>
    <p:sldId id="377" r:id="rId37"/>
    <p:sldId id="378" r:id="rId38"/>
    <p:sldId id="379" r:id="rId39"/>
    <p:sldId id="380" r:id="rId40"/>
    <p:sldId id="381" r:id="rId41"/>
    <p:sldId id="382" r:id="rId42"/>
    <p:sldId id="383" r:id="rId43"/>
    <p:sldId id="384" r:id="rId44"/>
    <p:sldId id="385" r:id="rId45"/>
    <p:sldId id="386" r:id="rId46"/>
    <p:sldId id="387" r:id="rId47"/>
    <p:sldId id="388" r:id="rId48"/>
    <p:sldId id="389" r:id="rId49"/>
    <p:sldId id="390" r:id="rId50"/>
    <p:sldId id="391" r:id="rId51"/>
    <p:sldId id="393" r:id="rId52"/>
    <p:sldId id="392" r:id="rId53"/>
    <p:sldId id="394" r:id="rId54"/>
    <p:sldId id="328" r:id="rId55"/>
  </p:sldIdLst>
  <p:sldSz cx="12192000" cy="6858000"/>
  <p:notesSz cx="6881813" cy="100028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77" autoAdjust="0"/>
    <p:restoredTop sz="94660"/>
  </p:normalViewPr>
  <p:slideViewPr>
    <p:cSldViewPr snapToGrid="0">
      <p:cViewPr varScale="1">
        <p:scale>
          <a:sx n="40" d="100"/>
          <a:sy n="40" d="100"/>
        </p:scale>
        <p:origin x="40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DB89FC-B383-49A1-9C0F-8391A1394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D15D8C9-3AA3-43C6-8994-87A64C82CA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D3CAA6A-5F7B-417C-82BA-F302A3892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2021/12/15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6B1E2B9-007F-4263-BEB7-388AD00D8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0E625B-E288-4C49-BBF9-4ABDD7EDE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5727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0141FC-9BFD-4B3E-BF9F-7B26DC6A9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751BDF1-7EAB-4A80-BCFF-1707E10EA4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68C4F59-0094-4EFC-A2AA-11FC78627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2021/12/15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F69066-2166-42A1-8A41-A9F53E58C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AC8572-49A3-4B60-AF7B-808EDCEEE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0143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1C5A34D-699D-4063-876D-BBE89F7AEC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FB083ED-771D-417B-AA4B-27087C9F0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6C8FFE-044D-4965-8465-3D63866AF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2021/12/15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C049BC3-CE5B-4CE6-B56C-D3A79AA44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BE53066-CCA3-4B7D-86B9-3E44CC759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7773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E9CF27-7CD0-4EB0-81E1-6321C23B8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F9E1548-81F2-4114-9710-9DCC26124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8EEA658-913C-42F3-8843-574AE3E8D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2021/12/15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09EAE4D-307D-4B3C-8BCC-F297E72A3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0F21681-2154-48D4-BCE1-B72314FA8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0616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EC8E12-AB36-48E8-A24A-7BF320B88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E026F1B-AE5A-481C-9F10-41E4460DC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DFE457-9CE7-4351-84B4-80BC9D99C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2021/12/15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68AAAF5-5F8B-4853-8179-2808D66C9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F69507C-B9D8-4259-A4F2-375B17CB1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320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D46D13-F2B2-4CE5-B39C-858E12B87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D3FE8D-5953-449E-8964-81E9E93070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9C18199-434E-43F4-86CE-D654D49379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277A5DA-8149-416D-895A-B13F6A972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2021/12/15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029015-2D07-4ADE-B712-5917518A2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4B00F97-F4B8-4635-BE65-D721004D8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727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18F3B8-6F6C-4536-B82B-FEA939EB7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0C9BDED-269A-422F-880E-392A945F6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3F0AF4F-071E-4083-8C41-D70167CD17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23C213F-A56B-4C63-959B-87BF9D44CF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F642EAD-0C53-4A5C-9CE1-67356DF1BC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E628C2D-1BDF-417D-B568-FAF76253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2021/12/15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0608379-FDBA-47D0-B088-5D340D170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5F87DBD-8A34-4525-907E-8991F7D1E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931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599252-C1CF-42F4-9605-7C269E8D5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C7F320B-1546-4753-B927-9F55182E1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2021/12/15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34F4E4B-26D1-44DB-A008-FBEFC5714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D434185-A3D1-4D07-BB36-5F3E1D3BE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8538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4F1EA62-347F-4356-929E-EEA4E1D4A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2021/12/15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2C7BBFB-6343-4A96-B4B1-C762C8CFF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A0C3774-9027-4541-A068-2E2BEB890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7157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91A10E-72E1-444D-A0D1-40DB8D9F9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B011CF0-E6C8-4454-8606-47D7DAAE3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73F0970-9BF6-46E4-B552-1E2849506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474A4E5-E076-4995-9E73-7E875664B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2021/12/15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5C3620-0C48-48FA-8EE9-BC9C6FBBB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DB83103-83F3-4279-B752-FCFFDB208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3724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083F8C-3AD1-4D15-937D-1ADA52963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658495F-2899-412D-BFEF-D4BF39F33A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5024C83-9600-4030-8680-3FA3C8841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70A9A6C-C031-4CF0-B6A4-C8615757A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2021/12/15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F746926-F943-48FD-9B52-B0CF5D276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08FECF6-F82D-45B2-8782-F5A7747D3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843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5C550B4-6381-4025-94CB-24BA049D9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D636D66-3A00-4BF5-96DA-4157CA4D8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886307E-344A-49D5-90F8-B7859198A4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DEB5C-1BA0-4E33-9AEE-F620A510F713}" type="datetimeFigureOut">
              <a:rPr kumimoji="1" lang="ja-JP" altLang="en-US" smtClean="0"/>
              <a:t>2021/12/15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72D569E-9658-48AD-901D-E562D7330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6A92CEA-1994-41D1-83B7-C3DDB35DF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3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30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A760970-8646-47B5-B923-306CD01E6AB3}"/>
              </a:ext>
            </a:extLst>
          </p:cNvPr>
          <p:cNvSpPr txBox="1"/>
          <p:nvPr/>
        </p:nvSpPr>
        <p:spPr>
          <a:xfrm>
            <a:off x="6194716" y="739978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+mj-lt"/>
                <a:ea typeface="+mj-ea"/>
                <a:cs typeface="+mj-cs"/>
              </a:rPr>
              <a:t>Jolly Grammar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latin typeface="+mj-lt"/>
                <a:ea typeface="+mj-ea"/>
                <a:cs typeface="+mj-cs"/>
              </a:rPr>
              <a:t>5a-24</a:t>
            </a:r>
            <a:endParaRPr kumimoji="1" lang="en-US" altLang="ja-JP" sz="6000" b="1" dirty="0">
              <a:latin typeface="+mj-lt"/>
              <a:ea typeface="+mj-ea"/>
              <a:cs typeface="+mj-cs"/>
            </a:endParaRPr>
          </a:p>
        </p:txBody>
      </p:sp>
      <p:sp>
        <p:nvSpPr>
          <p:cNvPr id="44" name="Freeform: Shape 32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5" name="Freeform: Shape 34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6" name="Freeform: Shape 36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7" name="Freeform: Shape 38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CEA735C-A4C4-439E-BB48-74ABB55C43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162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postcard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posture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postpone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postwar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postdate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postscript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postnatal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667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postcard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posture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postpone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postwar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postdate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postscript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postnatal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posterity</a:t>
            </a:r>
          </a:p>
        </p:txBody>
      </p:sp>
    </p:spTree>
    <p:extLst>
      <p:ext uri="{BB962C8B-B14F-4D97-AF65-F5344CB8AC3E}">
        <p14:creationId xmlns:p14="http://schemas.microsoft.com/office/powerpoint/2010/main" val="774172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postcard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posture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postpone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postwar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postdate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postscript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postnatal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posterity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473918" y="168166"/>
            <a:ext cx="64448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posterior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336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postcard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posture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postpone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postwar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postdate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postscript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postnatal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posterity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473918" y="168166"/>
            <a:ext cx="64448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posterior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postmodern</a:t>
            </a:r>
          </a:p>
          <a:p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937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postcard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posture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postpone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postwar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postdate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postscript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postnatal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posterity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473918" y="168166"/>
            <a:ext cx="64448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posterior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postmodern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postmaster</a:t>
            </a:r>
          </a:p>
          <a:p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130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postcard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posture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postpone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postwar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postdate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postscript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postnatal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posterity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473918" y="168166"/>
            <a:ext cx="644481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posterior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postmodern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postmaster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posthumous</a:t>
            </a:r>
          </a:p>
          <a:p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525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postcard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posture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postpone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postwar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postdate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postscript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postnatal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posterity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473918" y="168166"/>
            <a:ext cx="64448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posterior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postmodern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postmaster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posthumous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postmortem</a:t>
            </a:r>
          </a:p>
          <a:p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090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postcard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posture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postpone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postwar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postdate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postscript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postnatal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posterity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473918" y="168166"/>
            <a:ext cx="644481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posterior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postmodern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postmaster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posthumous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postmortem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post-operative</a:t>
            </a:r>
          </a:p>
          <a:p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8902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postcard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posture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postpone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postwar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postdate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postscript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postnatal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posterity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473918" y="168166"/>
            <a:ext cx="644481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posterior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postmodern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postmaster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posthumous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postmortem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post-operative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postponement</a:t>
            </a:r>
          </a:p>
          <a:p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5680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postcard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posture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postpone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postwar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postdate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postscript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postnatal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posterity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473918" y="168166"/>
            <a:ext cx="644481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posterior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postmodern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postmaster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posthumous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postmortem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post-operative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postponement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 postgraduate</a:t>
            </a:r>
          </a:p>
          <a:p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21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2868CD-7A7C-4229-81E4-5979C1EF9567}"/>
              </a:ext>
            </a:extLst>
          </p:cNvPr>
          <p:cNvSpPr txBox="1"/>
          <p:nvPr/>
        </p:nvSpPr>
        <p:spPr>
          <a:xfrm>
            <a:off x="5354955" y="552182"/>
            <a:ext cx="5998840" cy="334313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>
                <a:latin typeface="+mj-lt"/>
                <a:ea typeface="+mj-ea"/>
                <a:cs typeface="+mj-cs"/>
              </a:rPr>
              <a:t>Spelling Test 12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3386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postcard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posture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postpone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postwar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postdate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postscript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postnatal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posterity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473918" y="168166"/>
            <a:ext cx="644481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posterior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postmodern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postmaster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posthumous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postmortem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post-operative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postponement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 postgraduate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18. post-haste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0115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2A76199-97C1-4C75-80EC-E5FC96AEBD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12956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6019BCF-6A81-44C9-979E-0B4240CE6192}"/>
              </a:ext>
            </a:extLst>
          </p:cNvPr>
          <p:cNvSpPr txBox="1"/>
          <p:nvPr/>
        </p:nvSpPr>
        <p:spPr>
          <a:xfrm>
            <a:off x="477980" y="1122363"/>
            <a:ext cx="4398819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dirty="0">
                <a:latin typeface="+mj-lt"/>
                <a:ea typeface="+mj-ea"/>
                <a:cs typeface="+mj-cs"/>
              </a:rPr>
              <a:t>Let’s Review Parts of Speech</a:t>
            </a:r>
            <a:endParaRPr kumimoji="1" lang="en-US" altLang="ja-JP" sz="4800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95491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1866309" y="3065907"/>
            <a:ext cx="4672584" cy="21010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Proofreading</a:t>
            </a:r>
          </a:p>
        </p:txBody>
      </p:sp>
      <p:sp>
        <p:nvSpPr>
          <p:cNvPr id="48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971878B-AE38-4FA5-8363-FC581E3867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392" r="2" b="4167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67C473DA-20E5-4071-BD99-4718690A8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052" y="667085"/>
            <a:ext cx="222885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8445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1CF4E5C-8033-4BF8-A364-E7BE52419BB2}"/>
              </a:ext>
            </a:extLst>
          </p:cNvPr>
          <p:cNvSpPr txBox="1"/>
          <p:nvPr/>
        </p:nvSpPr>
        <p:spPr>
          <a:xfrm>
            <a:off x="1016000" y="2306320"/>
            <a:ext cx="103733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They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were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singing in the school concert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5349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1CF4E5C-8033-4BF8-A364-E7BE52419BB2}"/>
              </a:ext>
            </a:extLst>
          </p:cNvPr>
          <p:cNvSpPr txBox="1"/>
          <p:nvPr/>
        </p:nvSpPr>
        <p:spPr>
          <a:xfrm>
            <a:off x="1016000" y="2306320"/>
            <a:ext cx="103733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He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drove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the car very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quickly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around the corner.</a:t>
            </a:r>
          </a:p>
          <a:p>
            <a:endParaRPr kumimoji="1" lang="ja-JP" altLang="en-US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6887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1CF4E5C-8033-4BF8-A364-E7BE52419BB2}"/>
              </a:ext>
            </a:extLst>
          </p:cNvPr>
          <p:cNvSpPr txBox="1"/>
          <p:nvPr/>
        </p:nvSpPr>
        <p:spPr>
          <a:xfrm>
            <a:off x="1016000" y="2306320"/>
            <a:ext cx="103733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micro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ph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one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was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not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working properly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 </a:t>
            </a:r>
          </a:p>
          <a:p>
            <a:endParaRPr kumimoji="1" lang="ja-JP" altLang="en-US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7932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1CF4E5C-8033-4BF8-A364-E7BE52419BB2}"/>
              </a:ext>
            </a:extLst>
          </p:cNvPr>
          <p:cNvSpPr txBox="1"/>
          <p:nvPr/>
        </p:nvSpPr>
        <p:spPr>
          <a:xfrm>
            <a:off x="1016000" y="2306320"/>
            <a:ext cx="103733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She is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running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down the street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when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she tripped over. </a:t>
            </a:r>
          </a:p>
          <a:p>
            <a:endParaRPr kumimoji="1" lang="ja-JP" altLang="en-US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2043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1CF4E5C-8033-4BF8-A364-E7BE52419BB2}"/>
              </a:ext>
            </a:extLst>
          </p:cNvPr>
          <p:cNvSpPr txBox="1"/>
          <p:nvPr/>
        </p:nvSpPr>
        <p:spPr>
          <a:xfrm>
            <a:off x="1016000" y="2306320"/>
            <a:ext cx="103733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he  snail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disappeared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into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its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shell. </a:t>
            </a:r>
          </a:p>
          <a:p>
            <a:endParaRPr kumimoji="1" lang="ja-JP" altLang="en-US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8170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1CF4E5C-8033-4BF8-A364-E7BE52419BB2}"/>
              </a:ext>
            </a:extLst>
          </p:cNvPr>
          <p:cNvSpPr txBox="1"/>
          <p:nvPr/>
        </p:nvSpPr>
        <p:spPr>
          <a:xfrm>
            <a:off x="1016000" y="2306320"/>
            <a:ext cx="103733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 had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eaten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egg san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wich.</a:t>
            </a:r>
          </a:p>
          <a:p>
            <a:endParaRPr kumimoji="1" lang="ja-JP" altLang="en-US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1273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1CF4E5C-8033-4BF8-A364-E7BE52419BB2}"/>
              </a:ext>
            </a:extLst>
          </p:cNvPr>
          <p:cNvSpPr txBox="1"/>
          <p:nvPr/>
        </p:nvSpPr>
        <p:spPr>
          <a:xfrm>
            <a:off x="1016000" y="2306320"/>
            <a:ext cx="103733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The boy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has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a new pen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il case.</a:t>
            </a:r>
          </a:p>
          <a:p>
            <a:endParaRPr kumimoji="1" lang="ja-JP" altLang="en-US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162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2587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1CF4E5C-8033-4BF8-A364-E7BE52419BB2}"/>
              </a:ext>
            </a:extLst>
          </p:cNvPr>
          <p:cNvSpPr txBox="1"/>
          <p:nvPr/>
        </p:nvSpPr>
        <p:spPr>
          <a:xfrm>
            <a:off x="1016000" y="2306320"/>
            <a:ext cx="103733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here are the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apples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from the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supermarket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?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710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1CF4E5C-8033-4BF8-A364-E7BE52419BB2}"/>
              </a:ext>
            </a:extLst>
          </p:cNvPr>
          <p:cNvSpPr txBox="1"/>
          <p:nvPr/>
        </p:nvSpPr>
        <p:spPr>
          <a:xfrm>
            <a:off x="1016000" y="2306320"/>
            <a:ext cx="103733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We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postponed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the race due to the bad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weather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kumimoji="1" lang="ja-JP" altLang="en-US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4364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03530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721D255-B304-4F08-B426-2B16DB1DD540}"/>
              </a:ext>
            </a:extLst>
          </p:cNvPr>
          <p:cNvSpPr txBox="1"/>
          <p:nvPr/>
        </p:nvSpPr>
        <p:spPr>
          <a:xfrm>
            <a:off x="371475" y="920621"/>
            <a:ext cx="114490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Sally was running quickly along the hedge when she saw a large herd of cows in a mudd</a:t>
            </a:r>
            <a:r>
              <a:rPr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y field.</a:t>
            </a:r>
            <a:endParaRPr kumimoji="1" lang="ja-JP" altLang="en-US" sz="8000" dirty="0">
              <a:solidFill>
                <a:schemeClr val="bg1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6889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721D255-B304-4F08-B426-2B16DB1DD540}"/>
              </a:ext>
            </a:extLst>
          </p:cNvPr>
          <p:cNvSpPr txBox="1"/>
          <p:nvPr/>
        </p:nvSpPr>
        <p:spPr>
          <a:xfrm>
            <a:off x="371475" y="920621"/>
            <a:ext cx="114490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dirty="0">
                <a:latin typeface="Abadi" panose="020B0604020104020204" pitchFamily="34" charset="0"/>
              </a:rPr>
              <a:t>Sally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was running quickly along the hedge when she saw a large herd of cows in a mudd</a:t>
            </a:r>
            <a:r>
              <a:rPr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y field.</a:t>
            </a:r>
            <a:endParaRPr kumimoji="1" lang="ja-JP" altLang="en-US" sz="8000" dirty="0">
              <a:solidFill>
                <a:schemeClr val="bg1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9988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721D255-B304-4F08-B426-2B16DB1DD540}"/>
              </a:ext>
            </a:extLst>
          </p:cNvPr>
          <p:cNvSpPr txBox="1"/>
          <p:nvPr/>
        </p:nvSpPr>
        <p:spPr>
          <a:xfrm>
            <a:off x="371475" y="920621"/>
            <a:ext cx="114490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dirty="0">
                <a:latin typeface="Abadi" panose="020B0604020104020204" pitchFamily="34" charset="0"/>
              </a:rPr>
              <a:t>Sally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kumimoji="1" lang="en-US" altLang="ja-JP" sz="8000" dirty="0">
                <a:solidFill>
                  <a:srgbClr val="FF0000"/>
                </a:solidFill>
                <a:latin typeface="Abadi" panose="020B0604020104020204" pitchFamily="34" charset="0"/>
              </a:rPr>
              <a:t>was running 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quickly along the hedge when she saw a large heard of cows in a mudd</a:t>
            </a:r>
            <a:r>
              <a:rPr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y field.</a:t>
            </a:r>
            <a:endParaRPr kumimoji="1" lang="ja-JP" altLang="en-US" sz="8000" dirty="0">
              <a:solidFill>
                <a:schemeClr val="bg1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0720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721D255-B304-4F08-B426-2B16DB1DD540}"/>
              </a:ext>
            </a:extLst>
          </p:cNvPr>
          <p:cNvSpPr txBox="1"/>
          <p:nvPr/>
        </p:nvSpPr>
        <p:spPr>
          <a:xfrm>
            <a:off x="371475" y="920621"/>
            <a:ext cx="114490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dirty="0">
                <a:latin typeface="Abadi" panose="020B0604020104020204" pitchFamily="34" charset="0"/>
              </a:rPr>
              <a:t>Sally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kumimoji="1" lang="en-US" altLang="ja-JP" sz="8000" dirty="0">
                <a:solidFill>
                  <a:srgbClr val="FF0000"/>
                </a:solidFill>
                <a:latin typeface="Abadi" panose="020B0604020104020204" pitchFamily="34" charset="0"/>
              </a:rPr>
              <a:t>was running </a:t>
            </a:r>
            <a:r>
              <a:rPr kumimoji="1" lang="en-US" altLang="ja-JP" sz="8000" dirty="0">
                <a:solidFill>
                  <a:srgbClr val="FFC000"/>
                </a:solidFill>
                <a:latin typeface="Abadi" panose="020B0604020104020204" pitchFamily="34" charset="0"/>
              </a:rPr>
              <a:t>quickly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along the hedge when she saw a large heard of cows in a mudd</a:t>
            </a:r>
            <a:r>
              <a:rPr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y field.</a:t>
            </a:r>
            <a:endParaRPr kumimoji="1" lang="ja-JP" altLang="en-US" sz="8000" dirty="0">
              <a:solidFill>
                <a:schemeClr val="bg1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7424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721D255-B304-4F08-B426-2B16DB1DD540}"/>
              </a:ext>
            </a:extLst>
          </p:cNvPr>
          <p:cNvSpPr txBox="1"/>
          <p:nvPr/>
        </p:nvSpPr>
        <p:spPr>
          <a:xfrm>
            <a:off x="371475" y="920621"/>
            <a:ext cx="114490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dirty="0">
                <a:latin typeface="Abadi" panose="020B0604020104020204" pitchFamily="34" charset="0"/>
              </a:rPr>
              <a:t>Sally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kumimoji="1" lang="en-US" altLang="ja-JP" sz="8000" dirty="0">
                <a:solidFill>
                  <a:srgbClr val="FF0000"/>
                </a:solidFill>
                <a:latin typeface="Abadi" panose="020B0604020104020204" pitchFamily="34" charset="0"/>
              </a:rPr>
              <a:t>was running </a:t>
            </a:r>
            <a:r>
              <a:rPr kumimoji="1" lang="en-US" altLang="ja-JP" sz="8000" dirty="0">
                <a:solidFill>
                  <a:srgbClr val="FFC000"/>
                </a:solidFill>
                <a:latin typeface="Abadi" panose="020B0604020104020204" pitchFamily="34" charset="0"/>
              </a:rPr>
              <a:t>quickly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kumimoji="1" lang="en-US" altLang="ja-JP" sz="8000" dirty="0">
                <a:solidFill>
                  <a:srgbClr val="00B050"/>
                </a:solidFill>
                <a:latin typeface="Abadi" panose="020B0604020104020204" pitchFamily="34" charset="0"/>
              </a:rPr>
              <a:t>along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the hedge when she saw a large heard of cows in a mudd</a:t>
            </a:r>
            <a:r>
              <a:rPr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y field.</a:t>
            </a:r>
            <a:endParaRPr kumimoji="1" lang="ja-JP" altLang="en-US" sz="8000" dirty="0">
              <a:solidFill>
                <a:schemeClr val="bg1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9024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721D255-B304-4F08-B426-2B16DB1DD540}"/>
              </a:ext>
            </a:extLst>
          </p:cNvPr>
          <p:cNvSpPr txBox="1"/>
          <p:nvPr/>
        </p:nvSpPr>
        <p:spPr>
          <a:xfrm>
            <a:off x="371475" y="920621"/>
            <a:ext cx="114490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dirty="0">
                <a:latin typeface="Abadi" panose="020B0604020104020204" pitchFamily="34" charset="0"/>
              </a:rPr>
              <a:t>Sally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kumimoji="1" lang="en-US" altLang="ja-JP" sz="8000" dirty="0">
                <a:solidFill>
                  <a:srgbClr val="FF0000"/>
                </a:solidFill>
                <a:latin typeface="Abadi" panose="020B0604020104020204" pitchFamily="34" charset="0"/>
              </a:rPr>
              <a:t>was running </a:t>
            </a:r>
            <a:r>
              <a:rPr kumimoji="1" lang="en-US" altLang="ja-JP" sz="8000" dirty="0">
                <a:solidFill>
                  <a:srgbClr val="FFC000"/>
                </a:solidFill>
                <a:latin typeface="Abadi" panose="020B0604020104020204" pitchFamily="34" charset="0"/>
              </a:rPr>
              <a:t>quickly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kumimoji="1" lang="en-US" altLang="ja-JP" sz="8000" dirty="0">
                <a:solidFill>
                  <a:srgbClr val="00B050"/>
                </a:solidFill>
                <a:latin typeface="Abadi" panose="020B0604020104020204" pitchFamily="34" charset="0"/>
              </a:rPr>
              <a:t>along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the </a:t>
            </a:r>
            <a:r>
              <a:rPr kumimoji="1" lang="en-US" altLang="ja-JP" sz="8000" dirty="0">
                <a:latin typeface="Abadi" panose="020B0604020104020204" pitchFamily="34" charset="0"/>
              </a:rPr>
              <a:t>hedge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when she saw a large heard of cows in a mudd</a:t>
            </a:r>
            <a:r>
              <a:rPr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y field.</a:t>
            </a:r>
            <a:endParaRPr kumimoji="1" lang="ja-JP" altLang="en-US" sz="8000" dirty="0">
              <a:solidFill>
                <a:schemeClr val="bg1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7582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721D255-B304-4F08-B426-2B16DB1DD540}"/>
              </a:ext>
            </a:extLst>
          </p:cNvPr>
          <p:cNvSpPr txBox="1"/>
          <p:nvPr/>
        </p:nvSpPr>
        <p:spPr>
          <a:xfrm>
            <a:off x="371475" y="920621"/>
            <a:ext cx="114490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dirty="0">
                <a:latin typeface="Abadi" panose="020B0604020104020204" pitchFamily="34" charset="0"/>
              </a:rPr>
              <a:t>Sally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kumimoji="1" lang="en-US" altLang="ja-JP" sz="8000" dirty="0">
                <a:solidFill>
                  <a:srgbClr val="FF0000"/>
                </a:solidFill>
                <a:latin typeface="Abadi" panose="020B0604020104020204" pitchFamily="34" charset="0"/>
              </a:rPr>
              <a:t>was running </a:t>
            </a:r>
            <a:r>
              <a:rPr kumimoji="1" lang="en-US" altLang="ja-JP" sz="8000" dirty="0">
                <a:solidFill>
                  <a:srgbClr val="FFC000"/>
                </a:solidFill>
                <a:latin typeface="Abadi" panose="020B0604020104020204" pitchFamily="34" charset="0"/>
              </a:rPr>
              <a:t>quickly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kumimoji="1" lang="en-US" altLang="ja-JP" sz="8000" dirty="0">
                <a:solidFill>
                  <a:srgbClr val="00B050"/>
                </a:solidFill>
                <a:latin typeface="Abadi" panose="020B0604020104020204" pitchFamily="34" charset="0"/>
              </a:rPr>
              <a:t>along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the </a:t>
            </a:r>
            <a:r>
              <a:rPr kumimoji="1" lang="en-US" altLang="ja-JP" sz="8000" dirty="0">
                <a:latin typeface="Abadi" panose="020B0604020104020204" pitchFamily="34" charset="0"/>
              </a:rPr>
              <a:t>hedge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kumimoji="1" lang="en-US" altLang="ja-JP" sz="8000" dirty="0">
                <a:solidFill>
                  <a:srgbClr val="7030A0"/>
                </a:solidFill>
                <a:latin typeface="Abadi" panose="020B0604020104020204" pitchFamily="34" charset="0"/>
              </a:rPr>
              <a:t>when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she saw a large heard of cows in a mudd</a:t>
            </a:r>
            <a:r>
              <a:rPr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y field.</a:t>
            </a:r>
            <a:endParaRPr kumimoji="1" lang="ja-JP" altLang="en-US" sz="8000" dirty="0">
              <a:solidFill>
                <a:schemeClr val="bg1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05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postcard</a:t>
            </a:r>
          </a:p>
        </p:txBody>
      </p:sp>
    </p:spTree>
    <p:extLst>
      <p:ext uri="{BB962C8B-B14F-4D97-AF65-F5344CB8AC3E}">
        <p14:creationId xmlns:p14="http://schemas.microsoft.com/office/powerpoint/2010/main" val="31741261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721D255-B304-4F08-B426-2B16DB1DD540}"/>
              </a:ext>
            </a:extLst>
          </p:cNvPr>
          <p:cNvSpPr txBox="1"/>
          <p:nvPr/>
        </p:nvSpPr>
        <p:spPr>
          <a:xfrm>
            <a:off x="371475" y="920621"/>
            <a:ext cx="114490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dirty="0">
                <a:latin typeface="Abadi" panose="020B0604020104020204" pitchFamily="34" charset="0"/>
              </a:rPr>
              <a:t>Sally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kumimoji="1" lang="en-US" altLang="ja-JP" sz="8000" dirty="0">
                <a:solidFill>
                  <a:srgbClr val="FF0000"/>
                </a:solidFill>
                <a:latin typeface="Abadi" panose="020B0604020104020204" pitchFamily="34" charset="0"/>
              </a:rPr>
              <a:t>was running </a:t>
            </a:r>
            <a:r>
              <a:rPr kumimoji="1" lang="en-US" altLang="ja-JP" sz="8000" dirty="0">
                <a:solidFill>
                  <a:srgbClr val="FFC000"/>
                </a:solidFill>
                <a:latin typeface="Abadi" panose="020B0604020104020204" pitchFamily="34" charset="0"/>
              </a:rPr>
              <a:t>quickly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kumimoji="1" lang="en-US" altLang="ja-JP" sz="8000" dirty="0">
                <a:solidFill>
                  <a:srgbClr val="00B050"/>
                </a:solidFill>
                <a:latin typeface="Abadi" panose="020B0604020104020204" pitchFamily="34" charset="0"/>
              </a:rPr>
              <a:t>along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the </a:t>
            </a:r>
            <a:r>
              <a:rPr kumimoji="1" lang="en-US" altLang="ja-JP" sz="8000" dirty="0">
                <a:latin typeface="Abadi" panose="020B0604020104020204" pitchFamily="34" charset="0"/>
              </a:rPr>
              <a:t>hedge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kumimoji="1" lang="en-US" altLang="ja-JP" sz="8000" dirty="0">
                <a:solidFill>
                  <a:srgbClr val="7030A0"/>
                </a:solidFill>
                <a:latin typeface="Abadi" panose="020B0604020104020204" pitchFamily="34" charset="0"/>
              </a:rPr>
              <a:t>when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kumimoji="1" lang="en-US" altLang="ja-JP" sz="8000" dirty="0">
                <a:solidFill>
                  <a:srgbClr val="FF66FF"/>
                </a:solidFill>
                <a:latin typeface="Abadi" panose="020B0604020104020204" pitchFamily="34" charset="0"/>
              </a:rPr>
              <a:t>she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saw a large heard of cows in a mudd</a:t>
            </a:r>
            <a:r>
              <a:rPr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y field.</a:t>
            </a:r>
            <a:endParaRPr kumimoji="1" lang="ja-JP" altLang="en-US" sz="8000" dirty="0">
              <a:solidFill>
                <a:schemeClr val="bg1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1746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721D255-B304-4F08-B426-2B16DB1DD540}"/>
              </a:ext>
            </a:extLst>
          </p:cNvPr>
          <p:cNvSpPr txBox="1"/>
          <p:nvPr/>
        </p:nvSpPr>
        <p:spPr>
          <a:xfrm>
            <a:off x="371475" y="920621"/>
            <a:ext cx="114490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dirty="0">
                <a:latin typeface="Abadi" panose="020B0604020104020204" pitchFamily="34" charset="0"/>
              </a:rPr>
              <a:t>Sally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kumimoji="1" lang="en-US" altLang="ja-JP" sz="8000" dirty="0">
                <a:solidFill>
                  <a:srgbClr val="FF0000"/>
                </a:solidFill>
                <a:latin typeface="Abadi" panose="020B0604020104020204" pitchFamily="34" charset="0"/>
              </a:rPr>
              <a:t>was running </a:t>
            </a:r>
            <a:r>
              <a:rPr kumimoji="1" lang="en-US" altLang="ja-JP" sz="8000" dirty="0">
                <a:solidFill>
                  <a:srgbClr val="FFC000"/>
                </a:solidFill>
                <a:latin typeface="Abadi" panose="020B0604020104020204" pitchFamily="34" charset="0"/>
              </a:rPr>
              <a:t>quickly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kumimoji="1" lang="en-US" altLang="ja-JP" sz="8000" dirty="0">
                <a:solidFill>
                  <a:srgbClr val="00B050"/>
                </a:solidFill>
                <a:latin typeface="Abadi" panose="020B0604020104020204" pitchFamily="34" charset="0"/>
              </a:rPr>
              <a:t>along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the </a:t>
            </a:r>
            <a:r>
              <a:rPr kumimoji="1" lang="en-US" altLang="ja-JP" sz="8000" dirty="0">
                <a:latin typeface="Abadi" panose="020B0604020104020204" pitchFamily="34" charset="0"/>
              </a:rPr>
              <a:t>hedge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kumimoji="1" lang="en-US" altLang="ja-JP" sz="8000" dirty="0">
                <a:solidFill>
                  <a:srgbClr val="7030A0"/>
                </a:solidFill>
                <a:latin typeface="Abadi" panose="020B0604020104020204" pitchFamily="34" charset="0"/>
              </a:rPr>
              <a:t>when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kumimoji="1" lang="en-US" altLang="ja-JP" sz="8000" dirty="0">
                <a:solidFill>
                  <a:srgbClr val="FF66FF"/>
                </a:solidFill>
                <a:latin typeface="Abadi" panose="020B0604020104020204" pitchFamily="34" charset="0"/>
              </a:rPr>
              <a:t>she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kumimoji="1" lang="en-US" altLang="ja-JP" sz="8000" dirty="0">
                <a:solidFill>
                  <a:srgbClr val="FF0000"/>
                </a:solidFill>
                <a:latin typeface="Abadi" panose="020B0604020104020204" pitchFamily="34" charset="0"/>
              </a:rPr>
              <a:t>saw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a large heard of cows in a mudd</a:t>
            </a:r>
            <a:r>
              <a:rPr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y field.</a:t>
            </a:r>
            <a:endParaRPr kumimoji="1" lang="ja-JP" altLang="en-US" sz="8000" dirty="0">
              <a:solidFill>
                <a:schemeClr val="bg1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4769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721D255-B304-4F08-B426-2B16DB1DD540}"/>
              </a:ext>
            </a:extLst>
          </p:cNvPr>
          <p:cNvSpPr txBox="1"/>
          <p:nvPr/>
        </p:nvSpPr>
        <p:spPr>
          <a:xfrm>
            <a:off x="371475" y="920621"/>
            <a:ext cx="114490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dirty="0">
                <a:latin typeface="Abadi" panose="020B0604020104020204" pitchFamily="34" charset="0"/>
              </a:rPr>
              <a:t>Sally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kumimoji="1" lang="en-US" altLang="ja-JP" sz="8000" dirty="0">
                <a:solidFill>
                  <a:srgbClr val="FF0000"/>
                </a:solidFill>
                <a:latin typeface="Abadi" panose="020B0604020104020204" pitchFamily="34" charset="0"/>
              </a:rPr>
              <a:t>was running </a:t>
            </a:r>
            <a:r>
              <a:rPr kumimoji="1" lang="en-US" altLang="ja-JP" sz="8000" dirty="0">
                <a:solidFill>
                  <a:srgbClr val="FFC000"/>
                </a:solidFill>
                <a:latin typeface="Abadi" panose="020B0604020104020204" pitchFamily="34" charset="0"/>
              </a:rPr>
              <a:t>quickly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kumimoji="1" lang="en-US" altLang="ja-JP" sz="8000" dirty="0">
                <a:solidFill>
                  <a:srgbClr val="00B050"/>
                </a:solidFill>
                <a:latin typeface="Abadi" panose="020B0604020104020204" pitchFamily="34" charset="0"/>
              </a:rPr>
              <a:t>along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the </a:t>
            </a:r>
            <a:r>
              <a:rPr kumimoji="1" lang="en-US" altLang="ja-JP" sz="8000" dirty="0">
                <a:latin typeface="Abadi" panose="020B0604020104020204" pitchFamily="34" charset="0"/>
              </a:rPr>
              <a:t>hedge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kumimoji="1" lang="en-US" altLang="ja-JP" sz="8000" dirty="0">
                <a:solidFill>
                  <a:srgbClr val="7030A0"/>
                </a:solidFill>
                <a:latin typeface="Abadi" panose="020B0604020104020204" pitchFamily="34" charset="0"/>
              </a:rPr>
              <a:t>when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kumimoji="1" lang="en-US" altLang="ja-JP" sz="8000" dirty="0">
                <a:solidFill>
                  <a:srgbClr val="FF66FF"/>
                </a:solidFill>
                <a:latin typeface="Abadi" panose="020B0604020104020204" pitchFamily="34" charset="0"/>
              </a:rPr>
              <a:t>she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kumimoji="1" lang="en-US" altLang="ja-JP" sz="8000" dirty="0">
                <a:solidFill>
                  <a:srgbClr val="FF0000"/>
                </a:solidFill>
                <a:latin typeface="Abadi" panose="020B0604020104020204" pitchFamily="34" charset="0"/>
              </a:rPr>
              <a:t>saw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kumimoji="1" lang="en-US" altLang="ja-JP" sz="8000">
                <a:solidFill>
                  <a:srgbClr val="0070C0"/>
                </a:solidFill>
                <a:latin typeface="Abadi" panose="020B0604020104020204" pitchFamily="34" charset="0"/>
              </a:rPr>
              <a:t>large</a:t>
            </a:r>
            <a:r>
              <a:rPr kumimoji="1" lang="en-US" altLang="ja-JP" sz="800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herd 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of cows in a mudd</a:t>
            </a:r>
            <a:r>
              <a:rPr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y field.</a:t>
            </a:r>
            <a:endParaRPr kumimoji="1" lang="ja-JP" altLang="en-US" sz="8000" dirty="0">
              <a:solidFill>
                <a:schemeClr val="bg1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1346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721D255-B304-4F08-B426-2B16DB1DD540}"/>
              </a:ext>
            </a:extLst>
          </p:cNvPr>
          <p:cNvSpPr txBox="1"/>
          <p:nvPr/>
        </p:nvSpPr>
        <p:spPr>
          <a:xfrm>
            <a:off x="371475" y="920621"/>
            <a:ext cx="114490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dirty="0">
                <a:latin typeface="Abadi" panose="020B0604020104020204" pitchFamily="34" charset="0"/>
              </a:rPr>
              <a:t>Sally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kumimoji="1" lang="en-US" altLang="ja-JP" sz="8000" dirty="0">
                <a:solidFill>
                  <a:srgbClr val="FF0000"/>
                </a:solidFill>
                <a:latin typeface="Abadi" panose="020B0604020104020204" pitchFamily="34" charset="0"/>
              </a:rPr>
              <a:t>was running </a:t>
            </a:r>
            <a:r>
              <a:rPr kumimoji="1" lang="en-US" altLang="ja-JP" sz="8000" dirty="0">
                <a:solidFill>
                  <a:srgbClr val="FFC000"/>
                </a:solidFill>
                <a:latin typeface="Abadi" panose="020B0604020104020204" pitchFamily="34" charset="0"/>
              </a:rPr>
              <a:t>quickly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kumimoji="1" lang="en-US" altLang="ja-JP" sz="8000" dirty="0">
                <a:solidFill>
                  <a:srgbClr val="00B050"/>
                </a:solidFill>
                <a:latin typeface="Abadi" panose="020B0604020104020204" pitchFamily="34" charset="0"/>
              </a:rPr>
              <a:t>along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the </a:t>
            </a:r>
            <a:r>
              <a:rPr kumimoji="1" lang="en-US" altLang="ja-JP" sz="8000" dirty="0">
                <a:latin typeface="Abadi" panose="020B0604020104020204" pitchFamily="34" charset="0"/>
              </a:rPr>
              <a:t>hedge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kumimoji="1" lang="en-US" altLang="ja-JP" sz="8000" dirty="0">
                <a:solidFill>
                  <a:srgbClr val="7030A0"/>
                </a:solidFill>
                <a:latin typeface="Abadi" panose="020B0604020104020204" pitchFamily="34" charset="0"/>
              </a:rPr>
              <a:t>when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kumimoji="1" lang="en-US" altLang="ja-JP" sz="8000" dirty="0">
                <a:solidFill>
                  <a:srgbClr val="FF66FF"/>
                </a:solidFill>
                <a:latin typeface="Abadi" panose="020B0604020104020204" pitchFamily="34" charset="0"/>
              </a:rPr>
              <a:t>she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kumimoji="1" lang="en-US" altLang="ja-JP" sz="8000" dirty="0">
                <a:solidFill>
                  <a:srgbClr val="FF0000"/>
                </a:solidFill>
                <a:latin typeface="Abadi" panose="020B0604020104020204" pitchFamily="34" charset="0"/>
              </a:rPr>
              <a:t>saw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kumimoji="1" lang="en-US" altLang="ja-JP" sz="8000" dirty="0">
                <a:solidFill>
                  <a:srgbClr val="0070C0"/>
                </a:solidFill>
                <a:latin typeface="Abadi" panose="020B0604020104020204" pitchFamily="34" charset="0"/>
              </a:rPr>
              <a:t>large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kumimoji="1" lang="en-US" altLang="ja-JP" sz="8000" dirty="0">
                <a:latin typeface="Abadi" panose="020B0604020104020204" pitchFamily="34" charset="0"/>
              </a:rPr>
              <a:t>heard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of cows in a mudd</a:t>
            </a:r>
            <a:r>
              <a:rPr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y field.</a:t>
            </a:r>
            <a:endParaRPr kumimoji="1" lang="ja-JP" altLang="en-US" sz="8000" dirty="0">
              <a:solidFill>
                <a:schemeClr val="bg1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7512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721D255-B304-4F08-B426-2B16DB1DD540}"/>
              </a:ext>
            </a:extLst>
          </p:cNvPr>
          <p:cNvSpPr txBox="1"/>
          <p:nvPr/>
        </p:nvSpPr>
        <p:spPr>
          <a:xfrm>
            <a:off x="371475" y="920621"/>
            <a:ext cx="114490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dirty="0">
                <a:latin typeface="Abadi" panose="020B0604020104020204" pitchFamily="34" charset="0"/>
              </a:rPr>
              <a:t>Sally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kumimoji="1" lang="en-US" altLang="ja-JP" sz="8000" dirty="0">
                <a:solidFill>
                  <a:srgbClr val="FF0000"/>
                </a:solidFill>
                <a:latin typeface="Abadi" panose="020B0604020104020204" pitchFamily="34" charset="0"/>
              </a:rPr>
              <a:t>was running </a:t>
            </a:r>
            <a:r>
              <a:rPr kumimoji="1" lang="en-US" altLang="ja-JP" sz="8000" dirty="0">
                <a:solidFill>
                  <a:srgbClr val="FFC000"/>
                </a:solidFill>
                <a:latin typeface="Abadi" panose="020B0604020104020204" pitchFamily="34" charset="0"/>
              </a:rPr>
              <a:t>quickly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kumimoji="1" lang="en-US" altLang="ja-JP" sz="8000" dirty="0">
                <a:solidFill>
                  <a:srgbClr val="00B050"/>
                </a:solidFill>
                <a:latin typeface="Abadi" panose="020B0604020104020204" pitchFamily="34" charset="0"/>
              </a:rPr>
              <a:t>along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the </a:t>
            </a:r>
            <a:r>
              <a:rPr kumimoji="1" lang="en-US" altLang="ja-JP" sz="8000" dirty="0">
                <a:latin typeface="Abadi" panose="020B0604020104020204" pitchFamily="34" charset="0"/>
              </a:rPr>
              <a:t>hedge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kumimoji="1" lang="en-US" altLang="ja-JP" sz="8000" dirty="0">
                <a:solidFill>
                  <a:srgbClr val="7030A0"/>
                </a:solidFill>
                <a:latin typeface="Abadi" panose="020B0604020104020204" pitchFamily="34" charset="0"/>
              </a:rPr>
              <a:t>when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kumimoji="1" lang="en-US" altLang="ja-JP" sz="8000" dirty="0">
                <a:solidFill>
                  <a:srgbClr val="FF66FF"/>
                </a:solidFill>
                <a:latin typeface="Abadi" panose="020B0604020104020204" pitchFamily="34" charset="0"/>
              </a:rPr>
              <a:t>she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kumimoji="1" lang="en-US" altLang="ja-JP" sz="8000" dirty="0">
                <a:solidFill>
                  <a:srgbClr val="FF0000"/>
                </a:solidFill>
                <a:latin typeface="Abadi" panose="020B0604020104020204" pitchFamily="34" charset="0"/>
              </a:rPr>
              <a:t>saw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kumimoji="1" lang="en-US" altLang="ja-JP" sz="8000" dirty="0">
                <a:solidFill>
                  <a:srgbClr val="0070C0"/>
                </a:solidFill>
                <a:latin typeface="Abadi" panose="020B0604020104020204" pitchFamily="34" charset="0"/>
              </a:rPr>
              <a:t>large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kumimoji="1" lang="en-US" altLang="ja-JP" sz="8000" dirty="0">
                <a:latin typeface="Abadi" panose="020B0604020104020204" pitchFamily="34" charset="0"/>
              </a:rPr>
              <a:t>heard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kumimoji="1" lang="en-US" altLang="ja-JP" sz="8000" dirty="0">
                <a:solidFill>
                  <a:srgbClr val="00B050"/>
                </a:solidFill>
                <a:latin typeface="Abadi" panose="020B0604020104020204" pitchFamily="34" charset="0"/>
              </a:rPr>
              <a:t>of 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cows in a mudd</a:t>
            </a:r>
            <a:r>
              <a:rPr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y field.</a:t>
            </a:r>
            <a:endParaRPr kumimoji="1" lang="ja-JP" altLang="en-US" sz="8000" dirty="0">
              <a:solidFill>
                <a:schemeClr val="bg1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1447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721D255-B304-4F08-B426-2B16DB1DD540}"/>
              </a:ext>
            </a:extLst>
          </p:cNvPr>
          <p:cNvSpPr txBox="1"/>
          <p:nvPr/>
        </p:nvSpPr>
        <p:spPr>
          <a:xfrm>
            <a:off x="371475" y="920621"/>
            <a:ext cx="114490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dirty="0">
                <a:latin typeface="Abadi" panose="020B0604020104020204" pitchFamily="34" charset="0"/>
              </a:rPr>
              <a:t>Sally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kumimoji="1" lang="en-US" altLang="ja-JP" sz="8000" dirty="0">
                <a:solidFill>
                  <a:srgbClr val="FF0000"/>
                </a:solidFill>
                <a:latin typeface="Abadi" panose="020B0604020104020204" pitchFamily="34" charset="0"/>
              </a:rPr>
              <a:t>was running </a:t>
            </a:r>
            <a:r>
              <a:rPr kumimoji="1" lang="en-US" altLang="ja-JP" sz="8000" dirty="0">
                <a:solidFill>
                  <a:srgbClr val="FFC000"/>
                </a:solidFill>
                <a:latin typeface="Abadi" panose="020B0604020104020204" pitchFamily="34" charset="0"/>
              </a:rPr>
              <a:t>quickly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kumimoji="1" lang="en-US" altLang="ja-JP" sz="8000" dirty="0">
                <a:solidFill>
                  <a:srgbClr val="00B050"/>
                </a:solidFill>
                <a:latin typeface="Abadi" panose="020B0604020104020204" pitchFamily="34" charset="0"/>
              </a:rPr>
              <a:t>along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the </a:t>
            </a:r>
            <a:r>
              <a:rPr kumimoji="1" lang="en-US" altLang="ja-JP" sz="8000" dirty="0">
                <a:latin typeface="Abadi" panose="020B0604020104020204" pitchFamily="34" charset="0"/>
              </a:rPr>
              <a:t>hedge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kumimoji="1" lang="en-US" altLang="ja-JP" sz="8000" dirty="0">
                <a:solidFill>
                  <a:srgbClr val="7030A0"/>
                </a:solidFill>
                <a:latin typeface="Abadi" panose="020B0604020104020204" pitchFamily="34" charset="0"/>
              </a:rPr>
              <a:t>when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kumimoji="1" lang="en-US" altLang="ja-JP" sz="8000" dirty="0">
                <a:solidFill>
                  <a:srgbClr val="FF66FF"/>
                </a:solidFill>
                <a:latin typeface="Abadi" panose="020B0604020104020204" pitchFamily="34" charset="0"/>
              </a:rPr>
              <a:t>she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kumimoji="1" lang="en-US" altLang="ja-JP" sz="8000" dirty="0">
                <a:solidFill>
                  <a:srgbClr val="FF0000"/>
                </a:solidFill>
                <a:latin typeface="Abadi" panose="020B0604020104020204" pitchFamily="34" charset="0"/>
              </a:rPr>
              <a:t>saw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kumimoji="1" lang="en-US" altLang="ja-JP" sz="8000" dirty="0">
                <a:solidFill>
                  <a:srgbClr val="0070C0"/>
                </a:solidFill>
                <a:latin typeface="Abadi" panose="020B0604020104020204" pitchFamily="34" charset="0"/>
              </a:rPr>
              <a:t>large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kumimoji="1" lang="en-US" altLang="ja-JP" sz="8000" dirty="0">
                <a:latin typeface="Abadi" panose="020B0604020104020204" pitchFamily="34" charset="0"/>
              </a:rPr>
              <a:t>heard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kumimoji="1" lang="en-US" altLang="ja-JP" sz="8000" dirty="0">
                <a:solidFill>
                  <a:srgbClr val="00B050"/>
                </a:solidFill>
                <a:latin typeface="Abadi" panose="020B0604020104020204" pitchFamily="34" charset="0"/>
              </a:rPr>
              <a:t>of </a:t>
            </a:r>
            <a:r>
              <a:rPr kumimoji="1" lang="en-US" altLang="ja-JP" sz="8000" dirty="0">
                <a:latin typeface="Abadi" panose="020B0604020104020204" pitchFamily="34" charset="0"/>
              </a:rPr>
              <a:t>cows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in a mudd</a:t>
            </a:r>
            <a:r>
              <a:rPr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y field.</a:t>
            </a:r>
            <a:endParaRPr kumimoji="1" lang="ja-JP" altLang="en-US" sz="8000" dirty="0">
              <a:solidFill>
                <a:schemeClr val="bg1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2742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721D255-B304-4F08-B426-2B16DB1DD540}"/>
              </a:ext>
            </a:extLst>
          </p:cNvPr>
          <p:cNvSpPr txBox="1"/>
          <p:nvPr/>
        </p:nvSpPr>
        <p:spPr>
          <a:xfrm>
            <a:off x="371475" y="920621"/>
            <a:ext cx="114490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dirty="0">
                <a:latin typeface="Abadi" panose="020B0604020104020204" pitchFamily="34" charset="0"/>
              </a:rPr>
              <a:t>Sally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kumimoji="1" lang="en-US" altLang="ja-JP" sz="8000" dirty="0">
                <a:solidFill>
                  <a:srgbClr val="FF0000"/>
                </a:solidFill>
                <a:latin typeface="Abadi" panose="020B0604020104020204" pitchFamily="34" charset="0"/>
              </a:rPr>
              <a:t>was running </a:t>
            </a:r>
            <a:r>
              <a:rPr kumimoji="1" lang="en-US" altLang="ja-JP" sz="8000" dirty="0">
                <a:solidFill>
                  <a:srgbClr val="FFC000"/>
                </a:solidFill>
                <a:latin typeface="Abadi" panose="020B0604020104020204" pitchFamily="34" charset="0"/>
              </a:rPr>
              <a:t>quickly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kumimoji="1" lang="en-US" altLang="ja-JP" sz="8000" dirty="0">
                <a:solidFill>
                  <a:srgbClr val="00B050"/>
                </a:solidFill>
                <a:latin typeface="Abadi" panose="020B0604020104020204" pitchFamily="34" charset="0"/>
              </a:rPr>
              <a:t>along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the </a:t>
            </a:r>
            <a:r>
              <a:rPr kumimoji="1" lang="en-US" altLang="ja-JP" sz="8000" dirty="0">
                <a:latin typeface="Abadi" panose="020B0604020104020204" pitchFamily="34" charset="0"/>
              </a:rPr>
              <a:t>hedge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kumimoji="1" lang="en-US" altLang="ja-JP" sz="8000" dirty="0">
                <a:solidFill>
                  <a:srgbClr val="7030A0"/>
                </a:solidFill>
                <a:latin typeface="Abadi" panose="020B0604020104020204" pitchFamily="34" charset="0"/>
              </a:rPr>
              <a:t>when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kumimoji="1" lang="en-US" altLang="ja-JP" sz="8000" dirty="0">
                <a:solidFill>
                  <a:srgbClr val="FF66FF"/>
                </a:solidFill>
                <a:latin typeface="Abadi" panose="020B0604020104020204" pitchFamily="34" charset="0"/>
              </a:rPr>
              <a:t>she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kumimoji="1" lang="en-US" altLang="ja-JP" sz="8000" dirty="0">
                <a:solidFill>
                  <a:srgbClr val="FF0000"/>
                </a:solidFill>
                <a:latin typeface="Abadi" panose="020B0604020104020204" pitchFamily="34" charset="0"/>
              </a:rPr>
              <a:t>saw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kumimoji="1" lang="en-US" altLang="ja-JP" sz="8000" dirty="0">
                <a:solidFill>
                  <a:srgbClr val="0070C0"/>
                </a:solidFill>
                <a:latin typeface="Abadi" panose="020B0604020104020204" pitchFamily="34" charset="0"/>
              </a:rPr>
              <a:t>large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kumimoji="1" lang="en-US" altLang="ja-JP" sz="8000" dirty="0">
                <a:latin typeface="Abadi" panose="020B0604020104020204" pitchFamily="34" charset="0"/>
              </a:rPr>
              <a:t>heard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kumimoji="1" lang="en-US" altLang="ja-JP" sz="8000" dirty="0">
                <a:solidFill>
                  <a:srgbClr val="00B050"/>
                </a:solidFill>
                <a:latin typeface="Abadi" panose="020B0604020104020204" pitchFamily="34" charset="0"/>
              </a:rPr>
              <a:t>of </a:t>
            </a:r>
            <a:r>
              <a:rPr kumimoji="1" lang="en-US" altLang="ja-JP" sz="8000" dirty="0">
                <a:latin typeface="Abadi" panose="020B0604020104020204" pitchFamily="34" charset="0"/>
              </a:rPr>
              <a:t>cows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kumimoji="1" lang="en-US" altLang="ja-JP" sz="8000" dirty="0">
                <a:solidFill>
                  <a:srgbClr val="00B050"/>
                </a:solidFill>
                <a:latin typeface="Abadi" panose="020B0604020104020204" pitchFamily="34" charset="0"/>
              </a:rPr>
              <a:t>in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a mudd</a:t>
            </a:r>
            <a:r>
              <a:rPr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y field.</a:t>
            </a:r>
            <a:endParaRPr kumimoji="1" lang="ja-JP" altLang="en-US" sz="8000" dirty="0">
              <a:solidFill>
                <a:schemeClr val="bg1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2711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721D255-B304-4F08-B426-2B16DB1DD540}"/>
              </a:ext>
            </a:extLst>
          </p:cNvPr>
          <p:cNvSpPr txBox="1"/>
          <p:nvPr/>
        </p:nvSpPr>
        <p:spPr>
          <a:xfrm>
            <a:off x="371475" y="920621"/>
            <a:ext cx="114490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dirty="0">
                <a:latin typeface="Abadi" panose="020B0604020104020204" pitchFamily="34" charset="0"/>
              </a:rPr>
              <a:t>Sally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kumimoji="1" lang="en-US" altLang="ja-JP" sz="8000" dirty="0">
                <a:solidFill>
                  <a:srgbClr val="FF0000"/>
                </a:solidFill>
                <a:latin typeface="Abadi" panose="020B0604020104020204" pitchFamily="34" charset="0"/>
              </a:rPr>
              <a:t>was running </a:t>
            </a:r>
            <a:r>
              <a:rPr kumimoji="1" lang="en-US" altLang="ja-JP" sz="8000" dirty="0">
                <a:solidFill>
                  <a:srgbClr val="FFC000"/>
                </a:solidFill>
                <a:latin typeface="Abadi" panose="020B0604020104020204" pitchFamily="34" charset="0"/>
              </a:rPr>
              <a:t>quickly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kumimoji="1" lang="en-US" altLang="ja-JP" sz="8000" dirty="0">
                <a:solidFill>
                  <a:srgbClr val="00B050"/>
                </a:solidFill>
                <a:latin typeface="Abadi" panose="020B0604020104020204" pitchFamily="34" charset="0"/>
              </a:rPr>
              <a:t>along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the </a:t>
            </a:r>
            <a:r>
              <a:rPr kumimoji="1" lang="en-US" altLang="ja-JP" sz="8000" dirty="0">
                <a:latin typeface="Abadi" panose="020B0604020104020204" pitchFamily="34" charset="0"/>
              </a:rPr>
              <a:t>hedge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kumimoji="1" lang="en-US" altLang="ja-JP" sz="8000" dirty="0">
                <a:solidFill>
                  <a:srgbClr val="7030A0"/>
                </a:solidFill>
                <a:latin typeface="Abadi" panose="020B0604020104020204" pitchFamily="34" charset="0"/>
              </a:rPr>
              <a:t>when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kumimoji="1" lang="en-US" altLang="ja-JP" sz="8000" dirty="0">
                <a:solidFill>
                  <a:srgbClr val="FF66FF"/>
                </a:solidFill>
                <a:latin typeface="Abadi" panose="020B0604020104020204" pitchFamily="34" charset="0"/>
              </a:rPr>
              <a:t>she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kumimoji="1" lang="en-US" altLang="ja-JP" sz="8000" dirty="0">
                <a:solidFill>
                  <a:srgbClr val="FF0000"/>
                </a:solidFill>
                <a:latin typeface="Abadi" panose="020B0604020104020204" pitchFamily="34" charset="0"/>
              </a:rPr>
              <a:t>saw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kumimoji="1" lang="en-US" altLang="ja-JP" sz="8000" dirty="0">
                <a:solidFill>
                  <a:srgbClr val="0070C0"/>
                </a:solidFill>
                <a:latin typeface="Abadi" panose="020B0604020104020204" pitchFamily="34" charset="0"/>
              </a:rPr>
              <a:t>large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kumimoji="1" lang="en-US" altLang="ja-JP" sz="8000" dirty="0">
                <a:latin typeface="Abadi" panose="020B0604020104020204" pitchFamily="34" charset="0"/>
              </a:rPr>
              <a:t>heard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kumimoji="1" lang="en-US" altLang="ja-JP" sz="8000" dirty="0">
                <a:solidFill>
                  <a:srgbClr val="00B050"/>
                </a:solidFill>
                <a:latin typeface="Abadi" panose="020B0604020104020204" pitchFamily="34" charset="0"/>
              </a:rPr>
              <a:t>of </a:t>
            </a:r>
            <a:r>
              <a:rPr kumimoji="1" lang="en-US" altLang="ja-JP" sz="8000" dirty="0">
                <a:latin typeface="Abadi" panose="020B0604020104020204" pitchFamily="34" charset="0"/>
              </a:rPr>
              <a:t>cows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kumimoji="1" lang="en-US" altLang="ja-JP" sz="8000" dirty="0">
                <a:solidFill>
                  <a:srgbClr val="00B050"/>
                </a:solidFill>
                <a:latin typeface="Abadi" panose="020B0604020104020204" pitchFamily="34" charset="0"/>
              </a:rPr>
              <a:t>in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kumimoji="1" lang="en-US" altLang="ja-JP" sz="8000" dirty="0">
                <a:solidFill>
                  <a:srgbClr val="0070C0"/>
                </a:solidFill>
                <a:latin typeface="Abadi" panose="020B0604020104020204" pitchFamily="34" charset="0"/>
              </a:rPr>
              <a:t>mudd</a:t>
            </a:r>
            <a:r>
              <a:rPr lang="en-US" altLang="ja-JP" sz="8000" dirty="0">
                <a:solidFill>
                  <a:srgbClr val="0070C0"/>
                </a:solidFill>
                <a:latin typeface="Abadi" panose="020B0604020104020204" pitchFamily="34" charset="0"/>
              </a:rPr>
              <a:t>y</a:t>
            </a:r>
            <a:r>
              <a:rPr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field.</a:t>
            </a:r>
            <a:endParaRPr kumimoji="1" lang="ja-JP" altLang="en-US" sz="8000" dirty="0">
              <a:solidFill>
                <a:schemeClr val="bg1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9006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721D255-B304-4F08-B426-2B16DB1DD540}"/>
              </a:ext>
            </a:extLst>
          </p:cNvPr>
          <p:cNvSpPr txBox="1"/>
          <p:nvPr/>
        </p:nvSpPr>
        <p:spPr>
          <a:xfrm>
            <a:off x="371475" y="920621"/>
            <a:ext cx="114490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dirty="0">
                <a:latin typeface="Abadi" panose="020B0604020104020204" pitchFamily="34" charset="0"/>
              </a:rPr>
              <a:t>Sally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kumimoji="1" lang="en-US" altLang="ja-JP" sz="8000" dirty="0">
                <a:solidFill>
                  <a:srgbClr val="FF0000"/>
                </a:solidFill>
                <a:latin typeface="Abadi" panose="020B0604020104020204" pitchFamily="34" charset="0"/>
              </a:rPr>
              <a:t>was running </a:t>
            </a:r>
            <a:r>
              <a:rPr kumimoji="1" lang="en-US" altLang="ja-JP" sz="8000" dirty="0">
                <a:solidFill>
                  <a:srgbClr val="FFC000"/>
                </a:solidFill>
                <a:latin typeface="Abadi" panose="020B0604020104020204" pitchFamily="34" charset="0"/>
              </a:rPr>
              <a:t>quickly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kumimoji="1" lang="en-US" altLang="ja-JP" sz="8000" dirty="0">
                <a:solidFill>
                  <a:srgbClr val="00B050"/>
                </a:solidFill>
                <a:latin typeface="Abadi" panose="020B0604020104020204" pitchFamily="34" charset="0"/>
              </a:rPr>
              <a:t>along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the </a:t>
            </a:r>
            <a:r>
              <a:rPr kumimoji="1" lang="en-US" altLang="ja-JP" sz="8000" dirty="0">
                <a:latin typeface="Abadi" panose="020B0604020104020204" pitchFamily="34" charset="0"/>
              </a:rPr>
              <a:t>hedge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kumimoji="1" lang="en-US" altLang="ja-JP" sz="8000" dirty="0">
                <a:solidFill>
                  <a:srgbClr val="7030A0"/>
                </a:solidFill>
                <a:latin typeface="Abadi" panose="020B0604020104020204" pitchFamily="34" charset="0"/>
              </a:rPr>
              <a:t>when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kumimoji="1" lang="en-US" altLang="ja-JP" sz="8000" dirty="0">
                <a:solidFill>
                  <a:srgbClr val="FF66FF"/>
                </a:solidFill>
                <a:latin typeface="Abadi" panose="020B0604020104020204" pitchFamily="34" charset="0"/>
              </a:rPr>
              <a:t>she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kumimoji="1" lang="en-US" altLang="ja-JP" sz="8000" dirty="0">
                <a:solidFill>
                  <a:srgbClr val="FF0000"/>
                </a:solidFill>
                <a:latin typeface="Abadi" panose="020B0604020104020204" pitchFamily="34" charset="0"/>
              </a:rPr>
              <a:t>saw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kumimoji="1" lang="en-US" altLang="ja-JP" sz="8000" dirty="0">
                <a:solidFill>
                  <a:srgbClr val="0070C0"/>
                </a:solidFill>
                <a:latin typeface="Abadi" panose="020B0604020104020204" pitchFamily="34" charset="0"/>
              </a:rPr>
              <a:t>large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kumimoji="1" lang="en-US" altLang="ja-JP" sz="8000" dirty="0">
                <a:latin typeface="Abadi" panose="020B0604020104020204" pitchFamily="34" charset="0"/>
              </a:rPr>
              <a:t>heard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kumimoji="1" lang="en-US" altLang="ja-JP" sz="8000" dirty="0">
                <a:solidFill>
                  <a:srgbClr val="00B050"/>
                </a:solidFill>
                <a:latin typeface="Abadi" panose="020B0604020104020204" pitchFamily="34" charset="0"/>
              </a:rPr>
              <a:t>of </a:t>
            </a:r>
            <a:r>
              <a:rPr kumimoji="1" lang="en-US" altLang="ja-JP" sz="8000" dirty="0">
                <a:latin typeface="Abadi" panose="020B0604020104020204" pitchFamily="34" charset="0"/>
              </a:rPr>
              <a:t>cows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kumimoji="1" lang="en-US" altLang="ja-JP" sz="8000" dirty="0">
                <a:solidFill>
                  <a:srgbClr val="00B050"/>
                </a:solidFill>
                <a:latin typeface="Abadi" panose="020B0604020104020204" pitchFamily="34" charset="0"/>
              </a:rPr>
              <a:t>in</a:t>
            </a:r>
            <a:r>
              <a:rPr kumimoji="1"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kumimoji="1" lang="en-US" altLang="ja-JP" sz="8000" dirty="0">
                <a:solidFill>
                  <a:srgbClr val="0070C0"/>
                </a:solidFill>
                <a:latin typeface="Abadi" panose="020B0604020104020204" pitchFamily="34" charset="0"/>
              </a:rPr>
              <a:t>mudd</a:t>
            </a:r>
            <a:r>
              <a:rPr lang="en-US" altLang="ja-JP" sz="8000" dirty="0">
                <a:solidFill>
                  <a:srgbClr val="0070C0"/>
                </a:solidFill>
                <a:latin typeface="Abadi" panose="020B0604020104020204" pitchFamily="34" charset="0"/>
              </a:rPr>
              <a:t>y</a:t>
            </a:r>
            <a:r>
              <a:rPr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US" altLang="ja-JP" sz="8000" dirty="0">
                <a:latin typeface="Abadi" panose="020B0604020104020204" pitchFamily="34" charset="0"/>
              </a:rPr>
              <a:t>field</a:t>
            </a:r>
            <a:r>
              <a:rPr lang="en-US" altLang="ja-JP" sz="8000" dirty="0">
                <a:solidFill>
                  <a:schemeClr val="bg1">
                    <a:lumMod val="50000"/>
                  </a:schemeClr>
                </a:solidFill>
                <a:latin typeface="Abadi" panose="020B0604020104020204" pitchFamily="34" charset="0"/>
              </a:rPr>
              <a:t>.</a:t>
            </a:r>
            <a:endParaRPr kumimoji="1" lang="ja-JP" altLang="en-US" sz="8000" dirty="0">
              <a:solidFill>
                <a:schemeClr val="bg1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2369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684164C-019A-4529-A7E3-C6639E77AE81}"/>
              </a:ext>
            </a:extLst>
          </p:cNvPr>
          <p:cNvSpPr txBox="1"/>
          <p:nvPr/>
        </p:nvSpPr>
        <p:spPr>
          <a:xfrm>
            <a:off x="7273159" y="1783959"/>
            <a:ext cx="457200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latin typeface="+mj-lt"/>
                <a:ea typeface="+mj-ea"/>
                <a:cs typeface="+mj-cs"/>
              </a:rPr>
              <a:t>Preposition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30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000" b="1" dirty="0">
                <a:latin typeface="Aparajita" panose="02020603050405020304" pitchFamily="18" charset="0"/>
                <a:ea typeface="+mj-ea"/>
                <a:cs typeface="Aparajita" panose="02020603050405020304" pitchFamily="18" charset="0"/>
              </a:rPr>
              <a:t>Preposition is a word that describes where it is or where it is moving towards.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3000" dirty="0">
              <a:latin typeface="+mj-lt"/>
              <a:ea typeface="+mj-ea"/>
              <a:cs typeface="+mj-cs"/>
            </a:endParaRPr>
          </a:p>
        </p:txBody>
      </p:sp>
      <p:sp>
        <p:nvSpPr>
          <p:cNvPr id="16" name="Freeform: Shape 7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19522B8-D15B-4FD9-AD8F-4DB3FBBAC2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26" r="1" b="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394628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postcard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posture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39948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3930108-D819-4C23-A40E-6806B16C0F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08" r="10863" b="-1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684164C-019A-4529-A7E3-C6639E77AE81}"/>
              </a:ext>
            </a:extLst>
          </p:cNvPr>
          <p:cNvSpPr txBox="1"/>
          <p:nvPr/>
        </p:nvSpPr>
        <p:spPr>
          <a:xfrm>
            <a:off x="7848600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4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Pre</a:t>
            </a:r>
            <a:r>
              <a:rPr lang="en-US" altLang="ja-JP" sz="4400" b="1" dirty="0">
                <a:latin typeface="+mj-lt"/>
                <a:ea typeface="+mj-ea"/>
                <a:cs typeface="+mj-cs"/>
              </a:rPr>
              <a:t>… before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Position</a:t>
            </a:r>
            <a:r>
              <a:rPr kumimoji="1" lang="en-US" altLang="ja-JP" sz="4400" b="1" dirty="0">
                <a:latin typeface="+mj-lt"/>
                <a:ea typeface="+mj-ea"/>
                <a:cs typeface="+mj-cs"/>
              </a:rPr>
              <a:t>…place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44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Preposition</a:t>
            </a:r>
            <a:r>
              <a:rPr kumimoji="1" lang="en-US" altLang="ja-JP" sz="4400" b="1" dirty="0">
                <a:latin typeface="+mj-lt"/>
                <a:ea typeface="+mj-ea"/>
                <a:cs typeface="+mj-cs"/>
              </a:rPr>
              <a:t> → placed before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13961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8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3930108-D819-4C23-A40E-6806B16C0F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988" b="-1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684164C-019A-4529-A7E3-C6639E77AE81}"/>
              </a:ext>
            </a:extLst>
          </p:cNvPr>
          <p:cNvSpPr txBox="1"/>
          <p:nvPr/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8000" b="1" dirty="0">
                <a:latin typeface="+mj-lt"/>
                <a:ea typeface="+mj-ea"/>
                <a:cs typeface="+mj-cs"/>
              </a:rPr>
              <a:t>Only ‘place’?</a:t>
            </a:r>
            <a:endParaRPr kumimoji="1" lang="en-US" altLang="ja-JP" sz="8000" b="1" dirty="0">
              <a:latin typeface="+mj-lt"/>
              <a:ea typeface="+mj-ea"/>
              <a:cs typeface="+mj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119832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95CD59D-8FC5-457C-BD17-B914980FD819}"/>
              </a:ext>
            </a:extLst>
          </p:cNvPr>
          <p:cNvSpPr txBox="1"/>
          <p:nvPr/>
        </p:nvSpPr>
        <p:spPr>
          <a:xfrm>
            <a:off x="560004" y="173093"/>
            <a:ext cx="112395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latin typeface="Abadi" panose="020B0604020104020204" pitchFamily="34" charset="0"/>
              </a:rPr>
              <a:t>Sally </a:t>
            </a:r>
            <a:r>
              <a:rPr lang="en-US" altLang="ja-JP" sz="6000" dirty="0">
                <a:latin typeface="Abadi" panose="020B0604020104020204" pitchFamily="34" charset="0"/>
              </a:rPr>
              <a:t>ran </a:t>
            </a:r>
            <a:r>
              <a:rPr lang="en-US" altLang="ja-JP" sz="6000" dirty="0">
                <a:solidFill>
                  <a:srgbClr val="00B050"/>
                </a:solidFill>
                <a:latin typeface="Abadi" panose="020B0604020104020204" pitchFamily="34" charset="0"/>
              </a:rPr>
              <a:t>in</a:t>
            </a:r>
            <a:r>
              <a:rPr lang="en-US" altLang="ja-JP" sz="6000" dirty="0">
                <a:latin typeface="Abadi" panose="020B0604020104020204" pitchFamily="34" charset="0"/>
              </a:rPr>
              <a:t> the morning.</a:t>
            </a:r>
          </a:p>
          <a:p>
            <a:endParaRPr kumimoji="1" lang="en-US" altLang="ja-JP" sz="6000" dirty="0">
              <a:latin typeface="Abadi" panose="020B0604020104020204" pitchFamily="34" charset="0"/>
            </a:endParaRPr>
          </a:p>
          <a:p>
            <a:r>
              <a:rPr lang="en-US" altLang="ja-JP" sz="6000" dirty="0">
                <a:latin typeface="Abadi" panose="020B0604020104020204" pitchFamily="34" charset="0"/>
              </a:rPr>
              <a:t>Sally ran </a:t>
            </a:r>
            <a:r>
              <a:rPr lang="en-US" altLang="ja-JP" sz="6000" dirty="0">
                <a:solidFill>
                  <a:srgbClr val="00B050"/>
                </a:solidFill>
                <a:latin typeface="Abadi" panose="020B0604020104020204" pitchFamily="34" charset="0"/>
              </a:rPr>
              <a:t>during</a:t>
            </a:r>
            <a:r>
              <a:rPr lang="en-US" altLang="ja-JP" sz="6000" dirty="0">
                <a:latin typeface="Abadi" panose="020B0604020104020204" pitchFamily="34" charset="0"/>
              </a:rPr>
              <a:t> the race.</a:t>
            </a:r>
          </a:p>
          <a:p>
            <a:endParaRPr kumimoji="1" lang="en-US" altLang="ja-JP" sz="6000" dirty="0">
              <a:latin typeface="Abadi" panose="020B0604020104020204" pitchFamily="34" charset="0"/>
            </a:endParaRPr>
          </a:p>
          <a:p>
            <a:r>
              <a:rPr lang="en-US" altLang="ja-JP" sz="6000" dirty="0">
                <a:latin typeface="Abadi" panose="020B0604020104020204" pitchFamily="34" charset="0"/>
              </a:rPr>
              <a:t>Sally ran </a:t>
            </a:r>
            <a:r>
              <a:rPr lang="en-US" altLang="ja-JP" sz="6000" dirty="0">
                <a:solidFill>
                  <a:srgbClr val="00B050"/>
                </a:solidFill>
                <a:latin typeface="Abadi" panose="020B0604020104020204" pitchFamily="34" charset="0"/>
              </a:rPr>
              <a:t>throughout</a:t>
            </a:r>
            <a:r>
              <a:rPr lang="en-US" altLang="ja-JP" sz="6000" dirty="0">
                <a:latin typeface="Abadi" panose="020B0604020104020204" pitchFamily="34" charset="0"/>
              </a:rPr>
              <a:t> the summer.</a:t>
            </a:r>
            <a:endParaRPr kumimoji="1" lang="ja-JP" altLang="en-US" sz="60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84487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95CD59D-8FC5-457C-BD17-B914980FD819}"/>
              </a:ext>
            </a:extLst>
          </p:cNvPr>
          <p:cNvSpPr txBox="1"/>
          <p:nvPr/>
        </p:nvSpPr>
        <p:spPr>
          <a:xfrm>
            <a:off x="591535" y="151179"/>
            <a:ext cx="112395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latin typeface="Abadi" panose="020B0604020104020204" pitchFamily="34" charset="0"/>
              </a:rPr>
              <a:t>Sally </a:t>
            </a:r>
            <a:r>
              <a:rPr lang="en-US" altLang="ja-JP" sz="6000" dirty="0">
                <a:latin typeface="Abadi" panose="020B0604020104020204" pitchFamily="34" charset="0"/>
              </a:rPr>
              <a:t>ran </a:t>
            </a:r>
            <a:r>
              <a:rPr lang="en-US" altLang="ja-JP" sz="6000" dirty="0">
                <a:solidFill>
                  <a:srgbClr val="00B050"/>
                </a:solidFill>
                <a:latin typeface="Abadi" panose="020B0604020104020204" pitchFamily="34" charset="0"/>
              </a:rPr>
              <a:t>in</a:t>
            </a:r>
            <a:r>
              <a:rPr lang="en-US" altLang="ja-JP" sz="6000" dirty="0">
                <a:latin typeface="Abadi" panose="020B0604020104020204" pitchFamily="34" charset="0"/>
              </a:rPr>
              <a:t> the morning.</a:t>
            </a:r>
          </a:p>
          <a:p>
            <a:endParaRPr kumimoji="1" lang="en-US" altLang="ja-JP" sz="6000" dirty="0">
              <a:latin typeface="Abadi" panose="020B0604020104020204" pitchFamily="34" charset="0"/>
            </a:endParaRPr>
          </a:p>
          <a:p>
            <a:r>
              <a:rPr lang="en-US" altLang="ja-JP" sz="6000" dirty="0">
                <a:latin typeface="Abadi" panose="020B0604020104020204" pitchFamily="34" charset="0"/>
              </a:rPr>
              <a:t>Sally ran </a:t>
            </a:r>
            <a:r>
              <a:rPr lang="en-US" altLang="ja-JP" sz="6000" dirty="0">
                <a:solidFill>
                  <a:srgbClr val="00B050"/>
                </a:solidFill>
                <a:latin typeface="Abadi" panose="020B0604020104020204" pitchFamily="34" charset="0"/>
              </a:rPr>
              <a:t>during</a:t>
            </a:r>
            <a:r>
              <a:rPr lang="en-US" altLang="ja-JP" sz="6000" dirty="0">
                <a:latin typeface="Abadi" panose="020B0604020104020204" pitchFamily="34" charset="0"/>
              </a:rPr>
              <a:t> the race.</a:t>
            </a:r>
          </a:p>
          <a:p>
            <a:endParaRPr kumimoji="1" lang="en-US" altLang="ja-JP" sz="6000" dirty="0">
              <a:latin typeface="Abadi" panose="020B0604020104020204" pitchFamily="34" charset="0"/>
            </a:endParaRPr>
          </a:p>
          <a:p>
            <a:r>
              <a:rPr lang="en-US" altLang="ja-JP" sz="6000" dirty="0">
                <a:latin typeface="Abadi" panose="020B0604020104020204" pitchFamily="34" charset="0"/>
              </a:rPr>
              <a:t>Sally ran </a:t>
            </a:r>
            <a:r>
              <a:rPr lang="en-US" altLang="ja-JP" sz="6000" dirty="0">
                <a:solidFill>
                  <a:srgbClr val="00B050"/>
                </a:solidFill>
                <a:latin typeface="Abadi" panose="020B0604020104020204" pitchFamily="34" charset="0"/>
              </a:rPr>
              <a:t>throughout</a:t>
            </a:r>
            <a:r>
              <a:rPr lang="en-US" altLang="ja-JP" sz="6000" dirty="0">
                <a:latin typeface="Abadi" panose="020B0604020104020204" pitchFamily="34" charset="0"/>
              </a:rPr>
              <a:t> the summer.</a:t>
            </a:r>
          </a:p>
          <a:p>
            <a:endParaRPr kumimoji="1" lang="en-US" altLang="ja-JP" sz="6000" dirty="0">
              <a:latin typeface="Abadi" panose="020B0604020104020204" pitchFamily="34" charset="0"/>
            </a:endParaRPr>
          </a:p>
          <a:p>
            <a:r>
              <a:rPr lang="en-US" altLang="ja-JP" sz="6000" dirty="0">
                <a:solidFill>
                  <a:srgbClr val="FF0000"/>
                </a:solidFill>
                <a:latin typeface="Abadi" panose="020B0604020104020204" pitchFamily="34" charset="0"/>
              </a:rPr>
              <a:t>‘place’, ‘direction’, ‘time’, ‘event’</a:t>
            </a:r>
            <a:endParaRPr kumimoji="1" lang="ja-JP" altLang="en-US" sz="6000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6027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9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7559812" y="2723322"/>
            <a:ext cx="3510355" cy="2236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See you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next time!</a:t>
            </a:r>
          </a:p>
        </p:txBody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3633096-1E6C-4536-B132-3D0BB0D668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87" r="-2" b="5785"/>
          <a:stretch/>
        </p:blipFill>
        <p:spPr>
          <a:xfrm>
            <a:off x="1258859" y="1120046"/>
            <a:ext cx="5635819" cy="350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3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postcard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posture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postpone</a:t>
            </a:r>
          </a:p>
        </p:txBody>
      </p:sp>
    </p:spTree>
    <p:extLst>
      <p:ext uri="{BB962C8B-B14F-4D97-AF65-F5344CB8AC3E}">
        <p14:creationId xmlns:p14="http://schemas.microsoft.com/office/powerpoint/2010/main" val="3774356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postcard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posture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postpone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postwar</a:t>
            </a:r>
          </a:p>
        </p:txBody>
      </p:sp>
    </p:spTree>
    <p:extLst>
      <p:ext uri="{BB962C8B-B14F-4D97-AF65-F5344CB8AC3E}">
        <p14:creationId xmlns:p14="http://schemas.microsoft.com/office/powerpoint/2010/main" val="2769228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postcard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posture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postpone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postwar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postdate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962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postcard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posture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postpone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postwar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postdate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postscript</a:t>
            </a:r>
          </a:p>
        </p:txBody>
      </p:sp>
    </p:spTree>
    <p:extLst>
      <p:ext uri="{BB962C8B-B14F-4D97-AF65-F5344CB8AC3E}">
        <p14:creationId xmlns:p14="http://schemas.microsoft.com/office/powerpoint/2010/main" val="593438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754</Words>
  <Application>Microsoft Office PowerPoint</Application>
  <PresentationFormat>ワイド画面</PresentationFormat>
  <Paragraphs>223</Paragraphs>
  <Slides>54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54</vt:i4>
      </vt:variant>
    </vt:vector>
  </HeadingPairs>
  <TitlesOfParts>
    <vt:vector size="62" baseType="lpstr">
      <vt:lpstr>游ゴシック</vt:lpstr>
      <vt:lpstr>游ゴシック Light</vt:lpstr>
      <vt:lpstr>Abadi</vt:lpstr>
      <vt:lpstr>Aparajita</vt:lpstr>
      <vt:lpstr>Arial</vt:lpstr>
      <vt:lpstr>Calibri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9</cp:revision>
  <dcterms:created xsi:type="dcterms:W3CDTF">2020-09-21T09:21:49Z</dcterms:created>
  <dcterms:modified xsi:type="dcterms:W3CDTF">2021-12-15T08:48:59Z</dcterms:modified>
</cp:coreProperties>
</file>