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346" r:id="rId4"/>
    <p:sldId id="349" r:id="rId5"/>
    <p:sldId id="352" r:id="rId6"/>
    <p:sldId id="355" r:id="rId7"/>
    <p:sldId id="354" r:id="rId8"/>
    <p:sldId id="353" r:id="rId9"/>
    <p:sldId id="348" r:id="rId10"/>
    <p:sldId id="284" r:id="rId11"/>
    <p:sldId id="310" r:id="rId12"/>
    <p:sldId id="357" r:id="rId13"/>
    <p:sldId id="311" r:id="rId14"/>
    <p:sldId id="358" r:id="rId15"/>
    <p:sldId id="312" r:id="rId16"/>
    <p:sldId id="359" r:id="rId17"/>
    <p:sldId id="313" r:id="rId18"/>
    <p:sldId id="360" r:id="rId19"/>
    <p:sldId id="316" r:id="rId20"/>
    <p:sldId id="361" r:id="rId21"/>
    <p:sldId id="315" r:id="rId22"/>
    <p:sldId id="362" r:id="rId23"/>
    <p:sldId id="318" r:id="rId24"/>
    <p:sldId id="363" r:id="rId25"/>
    <p:sldId id="356" r:id="rId26"/>
    <p:sldId id="364" r:id="rId27"/>
    <p:sldId id="314" r:id="rId28"/>
    <p:sldId id="365" r:id="rId29"/>
    <p:sldId id="319" r:id="rId30"/>
    <p:sldId id="366" r:id="rId31"/>
    <p:sldId id="320" r:id="rId32"/>
    <p:sldId id="367" r:id="rId33"/>
    <p:sldId id="328" r:id="rId34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413111" y="640081"/>
            <a:ext cx="5138808" cy="35927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5a-22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43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3"/>
          <a:stretch/>
        </p:blipFill>
        <p:spPr>
          <a:xfrm>
            <a:off x="1120701" y="1112060"/>
            <a:ext cx="3861262" cy="46338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99817" y="2770632"/>
            <a:ext cx="4672584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A girl was humming the tune quietly.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AE846C-496E-4DCE-8221-F8044C3F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02" y="1378004"/>
            <a:ext cx="61912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A girl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humming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tune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quietly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AE846C-496E-4DCE-8221-F8044C3F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02" y="1378004"/>
            <a:ext cx="61912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They enjoyed the flowers’ fragrance enormously.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4E2400-5AE3-4E3A-BCD4-F0D785DE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42" y="2178598"/>
            <a:ext cx="3791113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82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They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enjoyed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the flowers’ fragrance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enormously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4E2400-5AE3-4E3A-BCD4-F0D785DE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442" y="2178598"/>
            <a:ext cx="3791113" cy="44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3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weather has gradually improved during the day.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E167B0-6CAC-4815-967A-E44A8025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5" y="2223265"/>
            <a:ext cx="7397312" cy="40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weather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has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gradually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improved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during the day.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E167B0-6CAC-4815-967A-E44A80252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5" y="2223265"/>
            <a:ext cx="7397312" cy="403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7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knight had courageously fought the </a:t>
            </a:r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fierce dragon.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FC2B9-DD03-40E3-86A8-09056FCD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7" y="2167374"/>
            <a:ext cx="6323268" cy="42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knight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had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courageously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fought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fierce dragon.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2FC2B9-DD03-40E3-86A8-09056FCDB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7" y="2167374"/>
            <a:ext cx="6323268" cy="42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Grudgingly, he offered his assistance to the old man.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7F717D-4F64-414E-9C67-4152573B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26" y="2125717"/>
            <a:ext cx="4732283" cy="47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45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>
                <a:latin typeface="+mj-lt"/>
                <a:ea typeface="+mj-ea"/>
                <a:cs typeface="+mj-cs"/>
              </a:rPr>
              <a:t>Let’s 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>
                <a:latin typeface="+mj-lt"/>
                <a:ea typeface="+mj-ea"/>
                <a:cs typeface="+mj-cs"/>
              </a:rPr>
              <a:t>ADVERBS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Grudgingly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, he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offered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his assistance to the old man.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E7F717D-4F64-414E-9C67-4152573B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26" y="2125717"/>
            <a:ext cx="4732283" cy="473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11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She is finally meeting her pen pal from Australia.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52400B-2587-4395-9734-49A5E860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14" y="2177149"/>
            <a:ext cx="4833772" cy="438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158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She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meeting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her pen pal from Australia.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52400B-2587-4395-9734-49A5E860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14" y="2177149"/>
            <a:ext cx="4833772" cy="438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430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audience were loudly applauding the band.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646E6C-EC5D-4035-B562-F44F4571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2" y="3961415"/>
            <a:ext cx="6597705" cy="263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B176BD-F55D-4827-8D5A-70F21290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77" y="2038289"/>
            <a:ext cx="5246140" cy="32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6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audience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were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loudly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applauding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the band.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646E6C-EC5D-4035-B562-F44F4571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72" y="3961415"/>
            <a:ext cx="6597705" cy="2639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B176BD-F55D-4827-8D5A-70F21290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577" y="2038289"/>
            <a:ext cx="5246140" cy="32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supermodel has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written her autobiography.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F1A0FB-63CC-42F0-BA56-C926922A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15" y="2137937"/>
            <a:ext cx="2837832" cy="425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D0DA58-109A-4AA7-865E-A57AC2B6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47" y="2651235"/>
            <a:ext cx="3058017" cy="30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supermodel has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written her autobiography.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F1A0FB-63CC-42F0-BA56-C926922A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15" y="2137937"/>
            <a:ext cx="2837832" cy="4251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D0DA58-109A-4AA7-865E-A57AC2B6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47" y="2651235"/>
            <a:ext cx="3058017" cy="30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4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He is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improving his fluency in the language.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476D1D-B31B-454A-B80D-C604A56D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4" y="1936530"/>
            <a:ext cx="4553607" cy="45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He is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improving his fluency in the language.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B476D1D-B31B-454A-B80D-C604A56D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4" y="1936530"/>
            <a:ext cx="4553607" cy="455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5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We had noticed a discrepancy </a:t>
            </a:r>
            <a:r>
              <a:rPr kumimoji="1" lang="en-US" altLang="ja-JP" sz="480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</a:p>
          <a:p>
            <a:pPr algn="ctr"/>
            <a:r>
              <a:rPr kumimoji="1" lang="en-US" altLang="ja-JP" sz="4800"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numbers.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9257A6-0830-4439-BECD-A7D82694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4" y="2956526"/>
            <a:ext cx="3097432" cy="30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223837" y="2567226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drove carefully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87CB68-7515-4A84-8965-43609E76FC4A}"/>
              </a:ext>
            </a:extLst>
          </p:cNvPr>
          <p:cNvSpPr txBox="1"/>
          <p:nvPr/>
        </p:nvSpPr>
        <p:spPr>
          <a:xfrm>
            <a:off x="767255" y="4193628"/>
            <a:ext cx="10321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Abadi" panose="020B0604020104020204" pitchFamily="34" charset="0"/>
              </a:rPr>
              <a:t>v</a:t>
            </a:r>
            <a:r>
              <a:rPr kumimoji="1" lang="en-US" altLang="ja-JP" sz="4400" b="1" dirty="0">
                <a:solidFill>
                  <a:srgbClr val="FF0000"/>
                </a:solidFill>
                <a:latin typeface="Abadi" panose="020B0604020104020204" pitchFamily="34" charset="0"/>
              </a:rPr>
              <a:t>erb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 and adverb?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02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We had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noticed a discrepancy in the numbers.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59257A6-0830-4439-BECD-A7D82694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284" y="2956526"/>
            <a:ext cx="3097432" cy="30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0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I am working at the agency around </a:t>
            </a:r>
          </a:p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 corner.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F22527-BAF7-4CEC-B961-FE9F12E3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2150351"/>
            <a:ext cx="571500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乗算記号 4">
            <a:extLst>
              <a:ext uri="{FF2B5EF4-FFF2-40B4-BE49-F238E27FC236}">
                <a16:creationId xmlns:a16="http://schemas.microsoft.com/office/drawing/2014/main" id="{D276C360-D68E-4E63-91BB-FF3755763210}"/>
              </a:ext>
            </a:extLst>
          </p:cNvPr>
          <p:cNvSpPr/>
          <p:nvPr/>
        </p:nvSpPr>
        <p:spPr>
          <a:xfrm>
            <a:off x="7210426" y="1447800"/>
            <a:ext cx="2623316" cy="236022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082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8DBC0D-B576-4EF1-A0B0-6B4BA06EA936}"/>
              </a:ext>
            </a:extLst>
          </p:cNvPr>
          <p:cNvSpPr txBox="1"/>
          <p:nvPr/>
        </p:nvSpPr>
        <p:spPr>
          <a:xfrm>
            <a:off x="271462" y="468629"/>
            <a:ext cx="1164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I am </a:t>
            </a:r>
            <a:r>
              <a:rPr kumimoji="1" lang="en-US" altLang="ja-JP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working at the agency around the corner.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F22527-BAF7-4CEC-B961-FE9F12E3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2150351"/>
            <a:ext cx="5715000" cy="413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乗算記号 4">
            <a:extLst>
              <a:ext uri="{FF2B5EF4-FFF2-40B4-BE49-F238E27FC236}">
                <a16:creationId xmlns:a16="http://schemas.microsoft.com/office/drawing/2014/main" id="{D276C360-D68E-4E63-91BB-FF3755763210}"/>
              </a:ext>
            </a:extLst>
          </p:cNvPr>
          <p:cNvSpPr/>
          <p:nvPr/>
        </p:nvSpPr>
        <p:spPr>
          <a:xfrm>
            <a:off x="7210426" y="1447800"/>
            <a:ext cx="2623316" cy="2360229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85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A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736924" y="857675"/>
            <a:ext cx="4566230" cy="3847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69" b="-1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223837" y="2567226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u="heavy" dirty="0"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u="heavy" dirty="0"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87CB68-7515-4A84-8965-43609E76FC4A}"/>
              </a:ext>
            </a:extLst>
          </p:cNvPr>
          <p:cNvSpPr txBox="1"/>
          <p:nvPr/>
        </p:nvSpPr>
        <p:spPr>
          <a:xfrm>
            <a:off x="767255" y="4193628"/>
            <a:ext cx="10321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Abadi" panose="020B0604020104020204" pitchFamily="34" charset="0"/>
              </a:rPr>
              <a:t>v</a:t>
            </a:r>
            <a:r>
              <a:rPr kumimoji="1" lang="en-US" altLang="ja-JP" sz="4400" b="1" dirty="0">
                <a:solidFill>
                  <a:srgbClr val="FF0000"/>
                </a:solidFill>
                <a:latin typeface="Abadi" panose="020B0604020104020204" pitchFamily="34" charset="0"/>
              </a:rPr>
              <a:t>erb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 and adverb?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319087" y="57650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95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319087" y="57650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7FF3C4-0F54-4ACB-BC52-AEC72C245EC6}"/>
              </a:ext>
            </a:extLst>
          </p:cNvPr>
          <p:cNvSpPr txBox="1"/>
          <p:nvPr/>
        </p:nvSpPr>
        <p:spPr>
          <a:xfrm>
            <a:off x="319087" y="21576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0556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319087" y="57650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7FF3C4-0F54-4ACB-BC52-AEC72C245EC6}"/>
              </a:ext>
            </a:extLst>
          </p:cNvPr>
          <p:cNvSpPr txBox="1"/>
          <p:nvPr/>
        </p:nvSpPr>
        <p:spPr>
          <a:xfrm>
            <a:off x="319087" y="21576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3BEE69-9C73-4B18-8AC9-700ABA087164}"/>
              </a:ext>
            </a:extLst>
          </p:cNvPr>
          <p:cNvSpPr txBox="1"/>
          <p:nvPr/>
        </p:nvSpPr>
        <p:spPr>
          <a:xfrm>
            <a:off x="319087" y="39864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 </a:t>
            </a:r>
            <a:r>
              <a:rPr kumimoji="1" lang="en-US" altLang="ja-JP" sz="5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162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E6B3F9-A225-4D74-AE0C-58E30A35CD52}"/>
              </a:ext>
            </a:extLst>
          </p:cNvPr>
          <p:cNvSpPr txBox="1"/>
          <p:nvPr/>
        </p:nvSpPr>
        <p:spPr>
          <a:xfrm>
            <a:off x="319087" y="57650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7FF3C4-0F54-4ACB-BC52-AEC72C245EC6}"/>
              </a:ext>
            </a:extLst>
          </p:cNvPr>
          <p:cNvSpPr txBox="1"/>
          <p:nvPr/>
        </p:nvSpPr>
        <p:spPr>
          <a:xfrm>
            <a:off x="319087" y="21576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3BEE69-9C73-4B18-8AC9-700ABA087164}"/>
              </a:ext>
            </a:extLst>
          </p:cNvPr>
          <p:cNvSpPr txBox="1"/>
          <p:nvPr/>
        </p:nvSpPr>
        <p:spPr>
          <a:xfrm>
            <a:off x="319087" y="39864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kumimoji="1"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kumimoji="1"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 around the corner </a:t>
            </a:r>
            <a:r>
              <a:rPr kumimoji="1" lang="en-US" altLang="ja-JP" sz="5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carefully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EF7D41-6EB3-4320-8C08-013E713B0AF0}"/>
              </a:ext>
            </a:extLst>
          </p:cNvPr>
          <p:cNvSpPr txBox="1"/>
          <p:nvPr/>
        </p:nvSpPr>
        <p:spPr>
          <a:xfrm>
            <a:off x="319086" y="5624751"/>
            <a:ext cx="11744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1" lang="en-US" altLang="ja-JP" sz="5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arefully</a:t>
            </a:r>
            <a:r>
              <a:rPr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, he </a:t>
            </a:r>
            <a:r>
              <a:rPr lang="en-US" altLang="ja-JP" sz="5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drove</a:t>
            </a:r>
            <a:r>
              <a:rPr lang="en-US" altLang="ja-JP" sz="5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5000" dirty="0">
                <a:latin typeface="Aharoni" panose="02010803020104030203" pitchFamily="2" charset="-79"/>
                <a:cs typeface="Aharoni" panose="02010803020104030203" pitchFamily="2" charset="-79"/>
              </a:rPr>
              <a:t>around the corner.</a:t>
            </a:r>
            <a:endParaRPr kumimoji="1" lang="ja-JP" altLang="en-US" sz="5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062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998296-CA51-4460-B47C-B4C73CEDF414}"/>
              </a:ext>
            </a:extLst>
          </p:cNvPr>
          <p:cNvSpPr txBox="1"/>
          <p:nvPr/>
        </p:nvSpPr>
        <p:spPr>
          <a:xfrm>
            <a:off x="638175" y="1536174"/>
            <a:ext cx="1089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She </a:t>
            </a:r>
            <a:r>
              <a:rPr kumimoji="1" lang="en-US" altLang="ja-JP" sz="6000" b="1" dirty="0">
                <a:solidFill>
                  <a:srgbClr val="FFC000"/>
                </a:solidFill>
                <a:latin typeface="Abadi" panose="020B0604020104020204" pitchFamily="34" charset="0"/>
              </a:rPr>
              <a:t>only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grazed her knee.</a:t>
            </a:r>
          </a:p>
          <a:p>
            <a:pPr algn="ctr"/>
            <a:endParaRPr lang="en-US" altLang="ja-JP" sz="6000" b="1" dirty="0">
              <a:latin typeface="Abadi" panose="020B0604020104020204" pitchFamily="34" charset="0"/>
            </a:endParaRPr>
          </a:p>
          <a:p>
            <a:pPr algn="ctr"/>
            <a:endParaRPr lang="en-US" altLang="ja-JP" sz="6000" b="1" dirty="0">
              <a:latin typeface="Abadi" panose="020B0604020104020204" pitchFamily="34" charset="0"/>
            </a:endParaRPr>
          </a:p>
          <a:p>
            <a:pPr algn="ctr"/>
            <a:r>
              <a:rPr lang="en-US" altLang="ja-JP" sz="6000" b="1" dirty="0">
                <a:latin typeface="Abadi" panose="020B0604020104020204" pitchFamily="34" charset="0"/>
              </a:rPr>
              <a:t>She grazed </a:t>
            </a:r>
            <a:r>
              <a:rPr lang="en-US" altLang="ja-JP" sz="6000" b="1" dirty="0">
                <a:solidFill>
                  <a:srgbClr val="FFC000"/>
                </a:solidFill>
                <a:latin typeface="Abadi" panose="020B0604020104020204" pitchFamily="34" charset="0"/>
              </a:rPr>
              <a:t>only </a:t>
            </a:r>
            <a:r>
              <a:rPr lang="en-US" altLang="ja-JP" sz="6000" b="1" dirty="0">
                <a:latin typeface="Abadi" panose="020B0604020104020204" pitchFamily="34" charset="0"/>
              </a:rPr>
              <a:t>her knee.</a:t>
            </a:r>
            <a:endParaRPr kumimoji="1" lang="en-US" altLang="ja-JP" sz="60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9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319</Words>
  <Application>Microsoft Office PowerPoint</Application>
  <PresentationFormat>ワイド画面</PresentationFormat>
  <Paragraphs>49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0" baseType="lpstr">
      <vt:lpstr>游ゴシック</vt:lpstr>
      <vt:lpstr>游ゴシック Light</vt:lpstr>
      <vt:lpstr>Abadi</vt:lpstr>
      <vt:lpstr>Aharoni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</cp:revision>
  <dcterms:created xsi:type="dcterms:W3CDTF">2020-09-01T13:20:06Z</dcterms:created>
  <dcterms:modified xsi:type="dcterms:W3CDTF">2021-11-30T22:29:09Z</dcterms:modified>
</cp:coreProperties>
</file>