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8" r:id="rId2"/>
    <p:sldId id="1745" r:id="rId3"/>
    <p:sldId id="1956" r:id="rId4"/>
    <p:sldId id="1962" r:id="rId5"/>
    <p:sldId id="1970" r:id="rId6"/>
    <p:sldId id="1941" r:id="rId7"/>
    <p:sldId id="1900" r:id="rId8"/>
    <p:sldId id="1989" r:id="rId9"/>
    <p:sldId id="1990" r:id="rId10"/>
    <p:sldId id="1991" r:id="rId11"/>
    <p:sldId id="1985" r:id="rId12"/>
    <p:sldId id="1201" r:id="rId13"/>
    <p:sldId id="1198" r:id="rId14"/>
    <p:sldId id="1202" r:id="rId15"/>
    <p:sldId id="1901" r:id="rId16"/>
    <p:sldId id="1893" r:id="rId17"/>
    <p:sldId id="1993" r:id="rId18"/>
    <p:sldId id="1992" r:id="rId19"/>
    <p:sldId id="1994" r:id="rId20"/>
    <p:sldId id="339" r:id="rId21"/>
    <p:sldId id="1971" r:id="rId22"/>
    <p:sldId id="1986" r:id="rId23"/>
    <p:sldId id="1972" r:id="rId24"/>
    <p:sldId id="1987" r:id="rId25"/>
    <p:sldId id="1973" r:id="rId26"/>
    <p:sldId id="1988" r:id="rId27"/>
    <p:sldId id="391" r:id="rId28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73" autoAdjust="0"/>
    <p:restoredTop sz="94660"/>
  </p:normalViewPr>
  <p:slideViewPr>
    <p:cSldViewPr snapToGrid="0">
      <p:cViewPr varScale="1">
        <p:scale>
          <a:sx n="43" d="100"/>
          <a:sy n="43" d="100"/>
        </p:scale>
        <p:origin x="52" y="3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9012"/>
          </a:xfrm>
          <a:prstGeom prst="rect">
            <a:avLst/>
          </a:prstGeom>
        </p:spPr>
        <p:txBody>
          <a:bodyPr vert="horz" lIns="96007" tIns="48003" rIns="96007" bIns="4800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6" y="0"/>
            <a:ext cx="2971800" cy="499012"/>
          </a:xfrm>
          <a:prstGeom prst="rect">
            <a:avLst/>
          </a:prstGeom>
        </p:spPr>
        <p:txBody>
          <a:bodyPr vert="horz" lIns="96007" tIns="48003" rIns="96007" bIns="48003" rtlCol="0"/>
          <a:lstStyle>
            <a:lvl1pPr algn="r">
              <a:defRPr sz="1300"/>
            </a:lvl1pPr>
          </a:lstStyle>
          <a:p>
            <a:fld id="{326545DF-9F6E-4685-85DF-8773BCFBCDED}" type="datetimeFigureOut">
              <a:rPr kumimoji="1" lang="ja-JP" altLang="en-US" smtClean="0"/>
              <a:t>2021/11/24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07" tIns="48003" rIns="96007" bIns="4800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3"/>
            <a:ext cx="5486400" cy="3916114"/>
          </a:xfrm>
          <a:prstGeom prst="rect">
            <a:avLst/>
          </a:prstGeom>
        </p:spPr>
        <p:txBody>
          <a:bodyPr vert="horz" lIns="96007" tIns="48003" rIns="96007" bIns="4800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6679"/>
            <a:ext cx="2971800" cy="499011"/>
          </a:xfrm>
          <a:prstGeom prst="rect">
            <a:avLst/>
          </a:prstGeom>
        </p:spPr>
        <p:txBody>
          <a:bodyPr vert="horz" lIns="96007" tIns="48003" rIns="96007" bIns="4800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6" y="9446679"/>
            <a:ext cx="2971800" cy="499011"/>
          </a:xfrm>
          <a:prstGeom prst="rect">
            <a:avLst/>
          </a:prstGeom>
        </p:spPr>
        <p:txBody>
          <a:bodyPr vert="horz" lIns="96007" tIns="48003" rIns="96007" bIns="48003" rtlCol="0" anchor="b"/>
          <a:lstStyle>
            <a:lvl1pPr algn="r">
              <a:defRPr sz="1300"/>
            </a:lvl1pPr>
          </a:lstStyle>
          <a:p>
            <a:fld id="{AB7ADB04-7260-47C8-9890-C6F9A93CA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56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8397C-2C32-4011-84A7-DC1B6A946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E48B79-36AD-4489-8AD3-C3B9A106E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68039F-4A6D-4C5E-AD95-8D4195D6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2021/11/24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C8B12F-8E44-444F-8A41-F6FBB270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E62387-E784-495E-9AA7-F48ED048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93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47FE8-50ED-433E-8D38-15BF0E31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1FF0DD-2129-4C94-B0E6-193784F8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8B4F95-A559-43C5-9FFE-00C7182D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2021/11/24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20120-4E71-42C1-B203-64288B4B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5E25C8-B09C-4F93-BF2F-CD3B719B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39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785640-10FC-455F-A3DC-90FEF43B2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71343C-F85C-4D16-A0AE-61412C659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EADDC8-26DD-422D-9D85-C7F1631B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2021/11/24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1D08E8-BB8B-48F1-9F09-94FE4C31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1179E7-E1DD-43F1-800D-25437EAD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3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9C1E5-E3CB-4C27-8CEB-2476A694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FB255B-2F7F-443E-AA19-2051928C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CF8015-6CEB-4EDE-B297-92853A07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2021/11/24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E7546D-C0F1-4FC4-80EA-35C32E9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D920B-18AE-4839-ADCD-96B531D4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9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61D29-1C92-4B99-8832-EDA34785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409E44-BCD1-4ED9-858F-C374093AD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7F9934-2C78-429B-B871-4F30667A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2021/11/24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26DFD-141C-46B9-91B4-83846110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9A5ADF-81F4-438C-A49D-0A26C848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55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8E6F2-A7AF-49FA-984C-B6A0E535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E69A62-E9B3-4BDE-ADDD-6E2ABA4AE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3A7A64-3559-4CA1-96B3-F4873681B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5BFE5B-624E-4B47-8D47-028E8FD9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2021/11/24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3C7BE1-F3B5-469E-878E-B1C47BDC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93A324-B03A-4BF6-900A-371BDC6E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13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BA964-7EBA-4B0F-AFFC-42B847CD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FE13BC-1E03-4901-827B-59CA6602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5A3680-BEC4-45C0-A1C9-AD3B29A4B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6342608-9BD2-42E6-B207-190E8AB1D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99AD0E1-22EE-4CDA-9D83-7FAF2AC83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D72FEC-E6AC-4376-AD78-69AAC99F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2021/11/24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425869-B9DB-44A4-B196-F58A54E0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02E07F-7E07-4EFC-AF4C-99798ED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61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74B05-B301-44B6-9869-3A46ED9D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DE0BC0-CD85-49FA-AB87-F5255585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2021/11/24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F6AECA-9DFC-41E3-B676-646157B8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38E33C-A095-4A72-A0EA-E79EA1FE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46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C2AD023-D52A-490E-B33D-A52A328C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2021/11/24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ECAB34-4F34-4408-8A06-D0383FF3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C0522A-2F27-4E77-8945-D38F5341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5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CAC17-D9FD-4146-BFB4-9D150C71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7B8D0A-8AF1-42FB-AF22-4AE24B6D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87CC7B-F25C-4376-8ADA-E99A94609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84BF5D-D2DA-4356-872A-96838181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2021/11/24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AAA162-71DF-4875-A45A-919DB015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59F516-FCA8-4B1F-BE12-3E8A7C11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35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945F1-DCE6-4251-AD0E-E373A23F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42E17B-C3F1-4CBC-9ADD-4744A84D6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FA6219-C012-46E2-8E48-61CA9E0D2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21C6E2-D972-4178-B5ED-50C8867A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2021/11/24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B3E9CF-6B1D-4AEA-876E-DF6C5DE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679DA2-4B69-412D-8121-347F3C83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59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789F0A-6356-445C-A360-AD487529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B0C542-D9CB-40BC-9D43-FE1199A7C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9B0938-EAA7-4AF8-ACDB-B6E1CAC61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5914-A971-4ECC-BA43-24A68543B2D1}" type="datetimeFigureOut">
              <a:rPr kumimoji="1" lang="ja-JP" altLang="en-US" smtClean="0"/>
              <a:t>2021/11/24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DE8794-5E1E-4E9D-B83A-09F0DFC78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375038-2F0E-4ACD-BCEE-EF2B83F34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9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5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5" Type="http://schemas.openxmlformats.org/officeDocument/2006/relationships/image" Target="../media/image34.png"/><Relationship Id="rId10" Type="http://schemas.openxmlformats.org/officeDocument/2006/relationships/image" Target="../media/image6.png"/><Relationship Id="rId19" Type="http://schemas.openxmlformats.org/officeDocument/2006/relationships/image" Target="../media/image38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43278" y="661975"/>
            <a:ext cx="5863518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Jolly Grammar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5a-21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E14203-E6DC-4C1F-80DB-E349827DB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273" y="816030"/>
            <a:ext cx="4194262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9380BEC-C914-44A8-B810-5172F2E8048C}"/>
              </a:ext>
            </a:extLst>
          </p:cNvPr>
          <p:cNvSpPr txBox="1"/>
          <p:nvPr/>
        </p:nvSpPr>
        <p:spPr>
          <a:xfrm>
            <a:off x="894080" y="1056640"/>
            <a:ext cx="329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cent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ury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49297D5-245E-4DBC-B584-4370FBA30BD5}"/>
              </a:ext>
            </a:extLst>
          </p:cNvPr>
          <p:cNvSpPr txBox="1"/>
          <p:nvPr/>
        </p:nvSpPr>
        <p:spPr>
          <a:xfrm>
            <a:off x="4450080" y="1056640"/>
            <a:ext cx="329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kilo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gram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767BDC1-E640-4417-8226-1D1D475601D8}"/>
              </a:ext>
            </a:extLst>
          </p:cNvPr>
          <p:cNvSpPr txBox="1"/>
          <p:nvPr/>
        </p:nvSpPr>
        <p:spPr>
          <a:xfrm>
            <a:off x="8006080" y="1056640"/>
            <a:ext cx="329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milli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second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4BD69ED-5F7D-4BD8-A11A-E2C56676A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360" y="3116824"/>
            <a:ext cx="2875280" cy="153450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25B348C-3495-4A15-A83F-52EDFC71F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080" y="2838521"/>
            <a:ext cx="3011685" cy="209110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EC1B708-EC4D-4072-A255-766E768B49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8175" y="3003127"/>
            <a:ext cx="2871465" cy="1926503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9BD9AE2-EBA0-4F34-9CE1-5ABDD05CE66D}"/>
              </a:ext>
            </a:extLst>
          </p:cNvPr>
          <p:cNvSpPr txBox="1"/>
          <p:nvPr/>
        </p:nvSpPr>
        <p:spPr>
          <a:xfrm>
            <a:off x="1102360" y="5649681"/>
            <a:ext cx="329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100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C1CE7D0-C4C1-41B4-8025-A8D33FAA7BC7}"/>
              </a:ext>
            </a:extLst>
          </p:cNvPr>
          <p:cNvSpPr txBox="1"/>
          <p:nvPr/>
        </p:nvSpPr>
        <p:spPr>
          <a:xfrm>
            <a:off x="4505962" y="5649681"/>
            <a:ext cx="329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1000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E340618-E7B0-4051-A717-B83F9581D2EB}"/>
              </a:ext>
            </a:extLst>
          </p:cNvPr>
          <p:cNvSpPr txBox="1"/>
          <p:nvPr/>
        </p:nvSpPr>
        <p:spPr>
          <a:xfrm>
            <a:off x="8218175" y="5649681"/>
            <a:ext cx="329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1,000,000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083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FF041B6-2F45-470C-A753-6CF7156D6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99" y="965199"/>
            <a:ext cx="3135746" cy="4927602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5714634" y="1191344"/>
            <a:ext cx="5649349" cy="40993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Spelling </a:t>
            </a:r>
            <a:r>
              <a:rPr lang="en-US" altLang="ja-JP" sz="6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Lis</a:t>
            </a: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</a:t>
            </a:r>
            <a:endParaRPr lang="en-US" altLang="ja-JP" sz="66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&lt;cent-&gt;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&lt;kilo-&gt;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&lt;milli-&gt;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0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0" y="248796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cent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cent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ury        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kilo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48834" y="5635419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milli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on  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kilo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gram      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milli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gram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A5A290B-2BD5-4508-87A2-786322769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27" y="384775"/>
            <a:ext cx="2093585" cy="210318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27F3B11-3E1D-472A-94AF-2EB7867AF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637" y="607543"/>
            <a:ext cx="3443259" cy="183702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12C6455-F524-4E7C-896D-B7448A46A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421" y="409726"/>
            <a:ext cx="2333448" cy="191840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8BE6D62-E0D5-42EE-9877-E41A39F221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4551" y="3456651"/>
            <a:ext cx="3165073" cy="237588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76D7A77-8931-4812-AEE2-0FB73E2EB2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2287" y="3449722"/>
            <a:ext cx="3015661" cy="2094209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24934BC7-F8BD-49B4-BFB7-D90A292345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112" y="3426485"/>
            <a:ext cx="3418705" cy="210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87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-153992" y="2130117"/>
            <a:ext cx="12557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centi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grade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cent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ipede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milli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second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-182880" y="5295121"/>
            <a:ext cx="12974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0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cent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imetre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</a:t>
            </a:r>
            <a:r>
              <a:rPr lang="en-US" altLang="ja-JP" sz="40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milli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metre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milli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pede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0ED96D2-4E4D-4915-B15C-CA43D0E0C2A0}"/>
              </a:ext>
            </a:extLst>
          </p:cNvPr>
          <p:cNvSpPr txBox="1"/>
          <p:nvPr/>
        </p:nvSpPr>
        <p:spPr>
          <a:xfrm>
            <a:off x="101600" y="6262089"/>
            <a:ext cx="1176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endParaRPr kumimoji="1" lang="ja-JP" altLang="en-US" sz="1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7C4AB6D-8096-45CC-8F81-99FD1960A31D}"/>
              </a:ext>
            </a:extLst>
          </p:cNvPr>
          <p:cNvSpPr txBox="1"/>
          <p:nvPr/>
        </p:nvSpPr>
        <p:spPr>
          <a:xfrm>
            <a:off x="21699" y="2863614"/>
            <a:ext cx="3552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                                      </a:t>
            </a:r>
            <a:endParaRPr kumimoji="1" lang="ja-JP" altLang="en-US" sz="1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9FB2083-B91C-4A2F-B3B2-7CB4185A45D2}"/>
              </a:ext>
            </a:extLst>
          </p:cNvPr>
          <p:cNvSpPr txBox="1"/>
          <p:nvPr/>
        </p:nvSpPr>
        <p:spPr>
          <a:xfrm>
            <a:off x="4207779" y="2890665"/>
            <a:ext cx="3552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                                      </a:t>
            </a:r>
            <a:endParaRPr kumimoji="1" lang="ja-JP" altLang="en-US" sz="1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6762874-3C79-4B8B-BDB2-B0D0067F8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18" y="226579"/>
            <a:ext cx="2139881" cy="214597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52D8BFE3-A939-46C5-BEF1-9315FFDFD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44" y="3526911"/>
            <a:ext cx="3651321" cy="2040444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D75C458E-B9F8-4809-8E76-F753ACF47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3696" y="643987"/>
            <a:ext cx="2243522" cy="1493649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172C53FD-7BE3-47C4-9657-B33AD49009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7324" y="3206197"/>
            <a:ext cx="2469867" cy="2259026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EDE6D746-7FB7-4968-903F-28F153ED13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7836" y="226579"/>
            <a:ext cx="2871465" cy="1926503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D4ED9C1B-8AC6-4514-A6E4-8B2E3A0E9E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7794" y="3551559"/>
            <a:ext cx="2621507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34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0" y="2195059"/>
            <a:ext cx="1231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cent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enarian      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cent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ennial          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cent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enary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548705"/>
            <a:ext cx="129438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lang="en-US" altLang="ja-JP" sz="38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kilo</a:t>
            </a:r>
            <a:r>
              <a:rPr lang="en-US" altLang="ja-JP" sz="3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metre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</a:t>
            </a:r>
            <a:r>
              <a:rPr lang="en-US" altLang="ja-JP" sz="38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milli</a:t>
            </a:r>
            <a:r>
              <a:rPr lang="en-US" altLang="ja-JP" sz="3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litre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</a:t>
            </a:r>
            <a:r>
              <a:rPr lang="en-US" altLang="ja-JP" sz="3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milli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onth</a:t>
            </a:r>
            <a:endParaRPr kumimoji="1" lang="ja-JP" altLang="en-US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D23AB96-8129-40FB-B650-E287563BE434}"/>
              </a:ext>
            </a:extLst>
          </p:cNvPr>
          <p:cNvSpPr txBox="1"/>
          <p:nvPr/>
        </p:nvSpPr>
        <p:spPr>
          <a:xfrm>
            <a:off x="9245600" y="2878218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endParaRPr kumimoji="1" lang="ja-JP" altLang="en-US" sz="1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B98C2A3-AEFB-4ECA-8A3D-CE1BFDA56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924" y="321255"/>
            <a:ext cx="2728435" cy="200796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4FE7C2D-E593-4FE0-A94B-3DD697F38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60" y="3610144"/>
            <a:ext cx="3450537" cy="193494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CE2EB9F-29E3-43B0-B535-43AB1F651D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3395" y="385421"/>
            <a:ext cx="2536156" cy="1872626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1029769-DB28-4BA9-99EE-3A6D727910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3395" y="3386405"/>
            <a:ext cx="2917338" cy="2082811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586DDC78-34DE-496F-BF75-B956CB62F1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0643" y="212789"/>
            <a:ext cx="2002632" cy="2002632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A1033401-DD54-4A79-A749-73F69AA895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3813" y="4016611"/>
            <a:ext cx="3816427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04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6D02B6A-5FBC-4D61-B3C8-A48F3F795C4C}"/>
              </a:ext>
            </a:extLst>
          </p:cNvPr>
          <p:cNvSpPr txBox="1"/>
          <p:nvPr/>
        </p:nvSpPr>
        <p:spPr>
          <a:xfrm>
            <a:off x="3979449" y="201596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DD598C8-6AF5-473E-A4C9-EA29D2037E21}"/>
              </a:ext>
            </a:extLst>
          </p:cNvPr>
          <p:cNvSpPr txBox="1"/>
          <p:nvPr/>
        </p:nvSpPr>
        <p:spPr>
          <a:xfrm>
            <a:off x="6153166" y="198372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A4F7C25-5735-4256-9A8E-7DA6FE8E7ADE}"/>
              </a:ext>
            </a:extLst>
          </p:cNvPr>
          <p:cNvSpPr txBox="1"/>
          <p:nvPr/>
        </p:nvSpPr>
        <p:spPr>
          <a:xfrm>
            <a:off x="8132257" y="1992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BE4E831-3101-4825-A31A-1F340A84DE93}"/>
              </a:ext>
            </a:extLst>
          </p:cNvPr>
          <p:cNvSpPr txBox="1"/>
          <p:nvPr/>
        </p:nvSpPr>
        <p:spPr>
          <a:xfrm>
            <a:off x="1972823" y="2019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D2FCC2B-6D58-4471-9837-D36719BE624B}"/>
              </a:ext>
            </a:extLst>
          </p:cNvPr>
          <p:cNvSpPr txBox="1"/>
          <p:nvPr/>
        </p:nvSpPr>
        <p:spPr>
          <a:xfrm>
            <a:off x="0" y="203017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344DD36-B9C2-421C-BB7D-C9E9919B69D2}"/>
              </a:ext>
            </a:extLst>
          </p:cNvPr>
          <p:cNvSpPr txBox="1"/>
          <p:nvPr/>
        </p:nvSpPr>
        <p:spPr>
          <a:xfrm>
            <a:off x="10109768" y="200155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F65D95A-B8B4-46C6-994A-CC8694AEEA1D}"/>
              </a:ext>
            </a:extLst>
          </p:cNvPr>
          <p:cNvSpPr txBox="1"/>
          <p:nvPr/>
        </p:nvSpPr>
        <p:spPr>
          <a:xfrm>
            <a:off x="0" y="4103520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45D648D-54AC-4C10-BBE1-2C83AA203599}"/>
              </a:ext>
            </a:extLst>
          </p:cNvPr>
          <p:cNvSpPr txBox="1"/>
          <p:nvPr/>
        </p:nvSpPr>
        <p:spPr>
          <a:xfrm>
            <a:off x="1952574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F620261-4402-4947-B2B2-B7E21AC9AB80}"/>
              </a:ext>
            </a:extLst>
          </p:cNvPr>
          <p:cNvSpPr txBox="1"/>
          <p:nvPr/>
        </p:nvSpPr>
        <p:spPr>
          <a:xfrm>
            <a:off x="399269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3DC8783-5D45-483B-8EEA-C62806472730}"/>
              </a:ext>
            </a:extLst>
          </p:cNvPr>
          <p:cNvSpPr txBox="1"/>
          <p:nvPr/>
        </p:nvSpPr>
        <p:spPr>
          <a:xfrm>
            <a:off x="6151531" y="410533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F60B489-F7D2-489C-A4F3-CCF99886F393}"/>
              </a:ext>
            </a:extLst>
          </p:cNvPr>
          <p:cNvSpPr txBox="1"/>
          <p:nvPr/>
        </p:nvSpPr>
        <p:spPr>
          <a:xfrm>
            <a:off x="8250394" y="411751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3282AA2-DECE-46BB-A0D6-9448EEA271EC}"/>
              </a:ext>
            </a:extLst>
          </p:cNvPr>
          <p:cNvSpPr txBox="1"/>
          <p:nvPr/>
        </p:nvSpPr>
        <p:spPr>
          <a:xfrm>
            <a:off x="1018596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8230CBF-1F54-4379-B20D-AEAB8A77586A}"/>
              </a:ext>
            </a:extLst>
          </p:cNvPr>
          <p:cNvSpPr txBox="1"/>
          <p:nvPr/>
        </p:nvSpPr>
        <p:spPr>
          <a:xfrm>
            <a:off x="-29032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C895FB4-6C66-4F7A-96FF-39A6418A75B0}"/>
              </a:ext>
            </a:extLst>
          </p:cNvPr>
          <p:cNvSpPr txBox="1"/>
          <p:nvPr/>
        </p:nvSpPr>
        <p:spPr>
          <a:xfrm>
            <a:off x="2013322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9C1D6AD-9A33-4561-80A2-90E0726E683F}"/>
              </a:ext>
            </a:extLst>
          </p:cNvPr>
          <p:cNvSpPr txBox="1"/>
          <p:nvPr/>
        </p:nvSpPr>
        <p:spPr>
          <a:xfrm>
            <a:off x="4055675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6A146E4-341E-4EE0-9660-4B9714277F4F}"/>
              </a:ext>
            </a:extLst>
          </p:cNvPr>
          <p:cNvSpPr txBox="1"/>
          <p:nvPr/>
        </p:nvSpPr>
        <p:spPr>
          <a:xfrm>
            <a:off x="6075305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9E01DF1-9EAA-4B43-8AB0-73B69144CFF3}"/>
              </a:ext>
            </a:extLst>
          </p:cNvPr>
          <p:cNvSpPr txBox="1"/>
          <p:nvPr/>
        </p:nvSpPr>
        <p:spPr>
          <a:xfrm>
            <a:off x="8088951" y="6266684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AA4FD36-D74A-41F4-9BEF-92DCA0B9AE42}"/>
              </a:ext>
            </a:extLst>
          </p:cNvPr>
          <p:cNvSpPr txBox="1"/>
          <p:nvPr/>
        </p:nvSpPr>
        <p:spPr>
          <a:xfrm>
            <a:off x="10178678" y="628447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FF8EE084-1049-4FE5-97DF-5FFCF13E1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136" y="123005"/>
            <a:ext cx="1340194" cy="1348009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61DA4D41-AF6A-4E26-BF3F-9C05E8C23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77" y="344838"/>
            <a:ext cx="1533803" cy="818572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6ECA3BBF-73A6-418F-9649-AC1A9A252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1514" y="123005"/>
            <a:ext cx="1614525" cy="1327873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B4238A11-C9BC-4429-891C-BCF2810E1C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8997" y="194511"/>
            <a:ext cx="1730771" cy="1064378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86C8A10D-FE42-4B7C-B15C-78FB16E30D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6250" y="247209"/>
            <a:ext cx="1941449" cy="1348010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5AF9341F-27A0-46C8-90A4-E0F5826A93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1354" y="203945"/>
            <a:ext cx="1869578" cy="1402183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E6174F3C-16BE-4987-9F13-0384A57C7B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2537" y="2596297"/>
            <a:ext cx="1167211" cy="1170537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CFC477CB-060A-4512-A8A7-E04F7C3263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0532" y="2753180"/>
            <a:ext cx="1177292" cy="783795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212487BE-E313-4BBB-AF3A-EB2560B2B3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36401" y="2448501"/>
            <a:ext cx="2095856" cy="1406137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8D5B9DF4-39AC-4DB1-A004-7AF4558BD3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46250" y="2380300"/>
            <a:ext cx="1431952" cy="1308508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F01D316A-1909-4D0D-96F4-D025E853DF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85616" y="2691579"/>
            <a:ext cx="1463153" cy="979972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F278780D-97ED-427C-810D-EE46D6CB942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59312" y="2537961"/>
            <a:ext cx="2032997" cy="1133590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FA05C5D4-056E-4E91-869D-8D9BDB42605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65922" y="4865919"/>
            <a:ext cx="1698275" cy="1247171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40A6E0C7-253C-46D4-B4E4-C7000E1D2F5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26813" y="4853607"/>
            <a:ext cx="1689978" cy="1247171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640E6425-59E4-419C-A53B-7BE50CC0B05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709675" y="4780822"/>
            <a:ext cx="1248715" cy="1244919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383842CB-A6F0-4744-A9C1-C94C3B0661C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13329" y="4859015"/>
            <a:ext cx="2002348" cy="1124994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DBD8EBC4-A400-45AB-882B-47B29AC782D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569" y="4865919"/>
            <a:ext cx="1570572" cy="1118090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2B0095FA-047B-46E2-8B57-FC94FF6BC66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32257" y="5040128"/>
            <a:ext cx="2536162" cy="72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51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38882" y="639193"/>
            <a:ext cx="5131998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Activity Page: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dirty="0">
                <a:latin typeface="+mj-lt"/>
                <a:ea typeface="+mj-ea"/>
                <a:cs typeface="+mj-cs"/>
              </a:rPr>
              <a:t>Spelling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dirty="0">
                <a:latin typeface="+mj-lt"/>
                <a:ea typeface="+mj-ea"/>
                <a:cs typeface="+mj-cs"/>
              </a:rPr>
              <a:t>&lt;cent-&gt;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dirty="0">
                <a:latin typeface="+mj-lt"/>
                <a:ea typeface="+mj-ea"/>
                <a:cs typeface="+mj-cs"/>
              </a:rPr>
              <a:t>&lt;kilo-&gt;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dirty="0">
                <a:latin typeface="+mj-lt"/>
                <a:ea typeface="+mj-ea"/>
                <a:cs typeface="+mj-cs"/>
              </a:rPr>
              <a:t>&lt;milli-&gt;</a:t>
            </a:r>
          </a:p>
        </p:txBody>
      </p:sp>
      <p:sp>
        <p:nvSpPr>
          <p:cNvPr id="8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E14203-E6DC-4C1F-80DB-E349827DB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473" y="640080"/>
            <a:ext cx="4194262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2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0E200F6-5116-4E8A-993C-F06795408A4D}"/>
              </a:ext>
            </a:extLst>
          </p:cNvPr>
          <p:cNvSpPr txBox="1"/>
          <p:nvPr/>
        </p:nvSpPr>
        <p:spPr>
          <a:xfrm>
            <a:off x="335280" y="274320"/>
            <a:ext cx="1140968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 have one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cent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My grandpa will live one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century.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My house to school is about one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kilometer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s.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Millipede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 have millions of legs.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This iron weighs one 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kilogram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586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8E69EE1-E6E8-4796-92C5-E49CF44C3738}"/>
              </a:ext>
            </a:extLst>
          </p:cNvPr>
          <p:cNvSpPr txBox="1"/>
          <p:nvPr/>
        </p:nvSpPr>
        <p:spPr>
          <a:xfrm>
            <a:off x="335280" y="274320"/>
            <a:ext cx="1140968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My eraser is one 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milligram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Today is 42 degrees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centigrade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centiped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e is disgusting.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Every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millisecond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, a person dies.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An ant is one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centimeter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long.</a:t>
            </a:r>
          </a:p>
          <a:p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978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8E69EE1-E6E8-4796-92C5-E49CF44C3738}"/>
              </a:ext>
            </a:extLst>
          </p:cNvPr>
          <p:cNvSpPr txBox="1"/>
          <p:nvPr/>
        </p:nvSpPr>
        <p:spPr>
          <a:xfrm>
            <a:off x="589280" y="477788"/>
            <a:ext cx="114096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 mosquito is 5-7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millimeter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long.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My sister saw a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millipede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and wanted to catch it (Mao).</a:t>
            </a:r>
          </a:p>
        </p:txBody>
      </p:sp>
    </p:spTree>
    <p:extLst>
      <p:ext uri="{BB962C8B-B14F-4D97-AF65-F5344CB8AC3E}">
        <p14:creationId xmlns:p14="http://schemas.microsoft.com/office/powerpoint/2010/main" val="3851364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8480059" y="546465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prefixes</a:t>
            </a: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765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DED2895B-C79F-4775-994F-1C4D2A4AF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73C089-5609-4A67-A1B3-69544B56B02D}"/>
              </a:ext>
            </a:extLst>
          </p:cNvPr>
          <p:cNvSpPr txBox="1"/>
          <p:nvPr/>
        </p:nvSpPr>
        <p:spPr>
          <a:xfrm>
            <a:off x="6386209" y="585216"/>
            <a:ext cx="4961615" cy="3315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Dictation</a:t>
            </a:r>
            <a:endParaRPr kumimoji="1" lang="en-US" altLang="ja-JP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45E06A3-0D70-4E31-B25B-0B07E6C2B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8" y="688818"/>
            <a:ext cx="5186061" cy="530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899158" y="4573747"/>
            <a:ext cx="9342121" cy="14004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4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20D3443-E717-4F9A-A45D-1D398AD5B9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71" r="1" b="1"/>
          <a:stretch/>
        </p:blipFill>
        <p:spPr>
          <a:xfrm>
            <a:off x="6" y="-1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710158A-520F-4D45-B0B6-E2EDCF15F0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74" b="-2"/>
          <a:stretch/>
        </p:blipFill>
        <p:spPr>
          <a:xfrm>
            <a:off x="6191245" y="-1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</p:spPr>
      </p:pic>
      <p:grpSp>
        <p:nvGrpSpPr>
          <p:cNvPr id="89" name="Group 88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5120204"/>
      </p:ext>
    </p:extLst>
  </p:cSld>
  <p:clrMapOvr>
    <a:masterClrMapping/>
  </p:clrMapOvr>
  <p:transition spd="slow">
    <p:wheel spokes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899158" y="4573747"/>
            <a:ext cx="9342121" cy="14004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“The orphanage is ten </a:t>
            </a:r>
            <a:r>
              <a:rPr kumimoji="1" lang="en-US" altLang="ja-JP" sz="4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kilometres</a:t>
            </a:r>
            <a:r>
              <a:rPr kumimoji="1" lang="en-US" altLang="ja-JP" sz="4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away,” said Miss Smith.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20D3443-E717-4F9A-A45D-1D398AD5B9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71" r="1" b="1"/>
          <a:stretch/>
        </p:blipFill>
        <p:spPr>
          <a:xfrm>
            <a:off x="6" y="-1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710158A-520F-4D45-B0B6-E2EDCF15F0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74" b="-2"/>
          <a:stretch/>
        </p:blipFill>
        <p:spPr>
          <a:xfrm>
            <a:off x="6191245" y="-1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</p:spPr>
      </p:pic>
      <p:grpSp>
        <p:nvGrpSpPr>
          <p:cNvPr id="89" name="Group 88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04613854"/>
      </p:ext>
    </p:extLst>
  </p:cSld>
  <p:clrMapOvr>
    <a:masterClrMapping/>
  </p:clrMapOvr>
  <p:transition spd="slow">
    <p:wheel spokes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" name="Rectangle 104">
            <a:extLst>
              <a:ext uri="{FF2B5EF4-FFF2-40B4-BE49-F238E27FC236}">
                <a16:creationId xmlns:a16="http://schemas.microsoft.com/office/drawing/2014/main" id="{8ABFE404-8D65-4573-A3EF-6DF477936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066BE58-8C53-4C63-938B-DE441ABBCA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42" r="2" b="2"/>
          <a:stretch/>
        </p:blipFill>
        <p:spPr>
          <a:xfrm>
            <a:off x="673749" y="370320"/>
            <a:ext cx="3716238" cy="405101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B202E49-6AF4-4F9A-883B-2317197780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61" r="772" b="2"/>
          <a:stretch/>
        </p:blipFill>
        <p:spPr>
          <a:xfrm>
            <a:off x="4719344" y="370320"/>
            <a:ext cx="6798905" cy="4051011"/>
          </a:xfrm>
          <a:prstGeom prst="rect">
            <a:avLst/>
          </a:prstGeom>
        </p:spPr>
      </p:pic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AF5191F1-A1C8-4AEE-8007-DF304E42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47363" y="4750763"/>
            <a:ext cx="0" cy="1371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4793019" y="4610244"/>
            <a:ext cx="6725232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000" b="1" dirty="0"/>
          </a:p>
        </p:txBody>
      </p:sp>
    </p:spTree>
    <p:extLst>
      <p:ext uri="{BB962C8B-B14F-4D97-AF65-F5344CB8AC3E}">
        <p14:creationId xmlns:p14="http://schemas.microsoft.com/office/powerpoint/2010/main" val="39666131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" name="Rectangle 104">
            <a:extLst>
              <a:ext uri="{FF2B5EF4-FFF2-40B4-BE49-F238E27FC236}">
                <a16:creationId xmlns:a16="http://schemas.microsoft.com/office/drawing/2014/main" id="{8ABFE404-8D65-4573-A3EF-6DF477936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066BE58-8C53-4C63-938B-DE441ABBCA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42" r="2" b="2"/>
          <a:stretch/>
        </p:blipFill>
        <p:spPr>
          <a:xfrm>
            <a:off x="673749" y="370320"/>
            <a:ext cx="3716238" cy="405101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B202E49-6AF4-4F9A-883B-2317197780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61" r="772" b="2"/>
          <a:stretch/>
        </p:blipFill>
        <p:spPr>
          <a:xfrm>
            <a:off x="4719344" y="370320"/>
            <a:ext cx="6798905" cy="4051011"/>
          </a:xfrm>
          <a:prstGeom prst="rect">
            <a:avLst/>
          </a:prstGeom>
        </p:spPr>
      </p:pic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AF5191F1-A1C8-4AEE-8007-DF304E42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47363" y="4750763"/>
            <a:ext cx="0" cy="1371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4793019" y="4610244"/>
            <a:ext cx="6725232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dirty="0"/>
              <a:t>Fresh water freezes at zero degrees centigrade.</a:t>
            </a:r>
            <a:endParaRPr kumimoji="1" lang="en-US" altLang="ja-JP" sz="4000" b="1" dirty="0"/>
          </a:p>
        </p:txBody>
      </p:sp>
    </p:spTree>
    <p:extLst>
      <p:ext uri="{BB962C8B-B14F-4D97-AF65-F5344CB8AC3E}">
        <p14:creationId xmlns:p14="http://schemas.microsoft.com/office/powerpoint/2010/main" val="2513674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4" name="Rectangle 10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0D0FCE7-614B-4881-BC1B-2DFCBA837F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06"/>
          <a:stretch/>
        </p:blipFill>
        <p:spPr>
          <a:xfrm>
            <a:off x="-345439" y="-274310"/>
            <a:ext cx="9669642" cy="6857990"/>
          </a:xfrm>
          <a:prstGeom prst="rect">
            <a:avLst/>
          </a:prstGeom>
        </p:spPr>
      </p:pic>
      <p:sp>
        <p:nvSpPr>
          <p:cNvPr id="115" name="Rectangle 10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8486650" y="1283304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 dirty="0"/>
          </a:p>
        </p:txBody>
      </p:sp>
    </p:spTree>
    <p:extLst>
      <p:ext uri="{BB962C8B-B14F-4D97-AF65-F5344CB8AC3E}">
        <p14:creationId xmlns:p14="http://schemas.microsoft.com/office/powerpoint/2010/main" val="3927130912"/>
      </p:ext>
    </p:extLst>
  </p:cSld>
  <p:clrMapOvr>
    <a:masterClrMapping/>
  </p:clrMapOvr>
  <p:transition spd="slow">
    <p:comb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4" name="Rectangle 10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0D0FCE7-614B-4881-BC1B-2DFCBA837F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06"/>
          <a:stretch/>
        </p:blipFill>
        <p:spPr>
          <a:xfrm>
            <a:off x="-345439" y="-274310"/>
            <a:ext cx="9669642" cy="6857990"/>
          </a:xfrm>
          <a:prstGeom prst="rect">
            <a:avLst/>
          </a:prstGeom>
        </p:spPr>
      </p:pic>
      <p:sp>
        <p:nvSpPr>
          <p:cNvPr id="115" name="Rectangle 10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8486650" y="1283304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/>
              <a:t>Does a millipede really have one thousand legs?</a:t>
            </a:r>
            <a:endParaRPr kumimoji="1" lang="en-US" altLang="ja-JP" sz="4800" b="1" dirty="0"/>
          </a:p>
        </p:txBody>
      </p:sp>
    </p:spTree>
    <p:extLst>
      <p:ext uri="{BB962C8B-B14F-4D97-AF65-F5344CB8AC3E}">
        <p14:creationId xmlns:p14="http://schemas.microsoft.com/office/powerpoint/2010/main" val="3967282525"/>
      </p:ext>
    </p:extLst>
  </p:cSld>
  <p:clrMapOvr>
    <a:masterClrMapping/>
  </p:clrMapOvr>
  <p:transition spd="slow">
    <p:comb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9389D3E0-BA02-41D3-B2AC-8FD6AA893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838200" y="557189"/>
            <a:ext cx="3966463" cy="5571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Thank you.</a:t>
            </a:r>
            <a:r>
              <a:rPr kumimoji="1" lang="en-US" altLang="ja-JP" sz="5200" b="1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200" b="1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See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next time!</a:t>
            </a:r>
            <a:endParaRPr kumimoji="1" lang="en-US" altLang="ja-JP" sz="5200" b="1">
              <a:latin typeface="+mj-lt"/>
              <a:ea typeface="+mj-ea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D32C2BD-E51B-473B-BF1E-C7F147BD5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40" r="2" b="1387"/>
          <a:stretch/>
        </p:blipFill>
        <p:spPr>
          <a:xfrm>
            <a:off x="5176911" y="720190"/>
            <a:ext cx="6833848" cy="558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31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E8641F-7BA2-456D-A73C-4A878BE7A37A}"/>
              </a:ext>
            </a:extLst>
          </p:cNvPr>
          <p:cNvSpPr txBox="1"/>
          <p:nvPr/>
        </p:nvSpPr>
        <p:spPr>
          <a:xfrm>
            <a:off x="706120" y="290701"/>
            <a:ext cx="1077976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un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afraid</a:t>
            </a:r>
          </a:p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un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pleasant</a:t>
            </a:r>
          </a:p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un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popular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dis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please</a:t>
            </a:r>
          </a:p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dis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comfort</a:t>
            </a:r>
          </a:p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dis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approve</a:t>
            </a:r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23083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E8641F-7BA2-456D-A73C-4A878BE7A37A}"/>
              </a:ext>
            </a:extLst>
          </p:cNvPr>
          <p:cNvSpPr txBox="1"/>
          <p:nvPr/>
        </p:nvSpPr>
        <p:spPr>
          <a:xfrm>
            <a:off x="2849880" y="1885821"/>
            <a:ext cx="60604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  </a:t>
            </a:r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super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man</a:t>
            </a:r>
          </a:p>
          <a:p>
            <a:endParaRPr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super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market</a:t>
            </a:r>
          </a:p>
          <a:p>
            <a:endParaRPr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03091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8480059" y="546465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Parsing &amp; Sentence Walls</a:t>
            </a: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8270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96CA05-3676-47C6-A032-2F6BC8650361}"/>
              </a:ext>
            </a:extLst>
          </p:cNvPr>
          <p:cNvSpPr txBox="1"/>
          <p:nvPr/>
        </p:nvSpPr>
        <p:spPr>
          <a:xfrm>
            <a:off x="294640" y="1621393"/>
            <a:ext cx="379984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Subject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daughter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Her naughty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A8F202-4C01-4756-8B27-AF5ACF5EF9F3}"/>
              </a:ext>
            </a:extLst>
          </p:cNvPr>
          <p:cNvSpPr txBox="1"/>
          <p:nvPr/>
        </p:nvSpPr>
        <p:spPr>
          <a:xfrm>
            <a:off x="3688080" y="1621393"/>
            <a:ext cx="440944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</a:p>
          <a:p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had broken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7976CE-C2C3-463D-9824-3669C789B620}"/>
              </a:ext>
            </a:extLst>
          </p:cNvPr>
          <p:cNvSpPr txBox="1"/>
          <p:nvPr/>
        </p:nvSpPr>
        <p:spPr>
          <a:xfrm>
            <a:off x="8188960" y="1652171"/>
            <a:ext cx="37998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vase</a:t>
            </a:r>
            <a:endParaRPr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the tenth-century Chinse vase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F2892E-2098-4C98-8BFA-37F60054651A}"/>
              </a:ext>
            </a:extLst>
          </p:cNvPr>
          <p:cNvSpPr txBox="1"/>
          <p:nvPr/>
        </p:nvSpPr>
        <p:spPr>
          <a:xfrm>
            <a:off x="670560" y="182880"/>
            <a:ext cx="1095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 naughty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daughter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had broken 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tenth-century Chinese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vase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1704DC4-3673-422E-883C-C80B6748BA65}"/>
              </a:ext>
            </a:extLst>
          </p:cNvPr>
          <p:cNvCxnSpPr/>
          <p:nvPr/>
        </p:nvCxnSpPr>
        <p:spPr>
          <a:xfrm>
            <a:off x="0" y="1468993"/>
            <a:ext cx="12283440" cy="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038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FF041B6-2F45-470C-A753-6CF7156D6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99" y="965199"/>
            <a:ext cx="3135746" cy="4927602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5714634" y="1191344"/>
            <a:ext cx="5649349" cy="40993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Spelling Point</a:t>
            </a:r>
            <a:endParaRPr lang="en-US" altLang="ja-JP" sz="66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&lt;cent-&gt;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&lt;kilo-&gt;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&lt;milli-&gt;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0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9380BEC-C914-44A8-B810-5172F2E8048C}"/>
              </a:ext>
            </a:extLst>
          </p:cNvPr>
          <p:cNvSpPr txBox="1"/>
          <p:nvPr/>
        </p:nvSpPr>
        <p:spPr>
          <a:xfrm>
            <a:off x="894080" y="1056640"/>
            <a:ext cx="329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century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49297D5-245E-4DBC-B584-4370FBA30BD5}"/>
              </a:ext>
            </a:extLst>
          </p:cNvPr>
          <p:cNvSpPr txBox="1"/>
          <p:nvPr/>
        </p:nvSpPr>
        <p:spPr>
          <a:xfrm>
            <a:off x="4450080" y="1056640"/>
            <a:ext cx="329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kilogram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767BDC1-E640-4417-8226-1D1D475601D8}"/>
              </a:ext>
            </a:extLst>
          </p:cNvPr>
          <p:cNvSpPr txBox="1"/>
          <p:nvPr/>
        </p:nvSpPr>
        <p:spPr>
          <a:xfrm>
            <a:off x="8006080" y="1056640"/>
            <a:ext cx="329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millisecond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4BD69ED-5F7D-4BD8-A11A-E2C56676A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360" y="3116824"/>
            <a:ext cx="2875280" cy="153450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25B348C-3495-4A15-A83F-52EDFC71F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080" y="2838521"/>
            <a:ext cx="3011685" cy="209110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EC1B708-EC4D-4072-A255-766E768B49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8175" y="3003127"/>
            <a:ext cx="2871465" cy="1926503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9BD9AE2-EBA0-4F34-9CE1-5ABDD05CE66D}"/>
              </a:ext>
            </a:extLst>
          </p:cNvPr>
          <p:cNvSpPr txBox="1"/>
          <p:nvPr/>
        </p:nvSpPr>
        <p:spPr>
          <a:xfrm>
            <a:off x="1102360" y="5649681"/>
            <a:ext cx="329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100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C1CE7D0-C4C1-41B4-8025-A8D33FAA7BC7}"/>
              </a:ext>
            </a:extLst>
          </p:cNvPr>
          <p:cNvSpPr txBox="1"/>
          <p:nvPr/>
        </p:nvSpPr>
        <p:spPr>
          <a:xfrm>
            <a:off x="4505962" y="5649681"/>
            <a:ext cx="329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1000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E340618-E7B0-4051-A717-B83F9581D2EB}"/>
              </a:ext>
            </a:extLst>
          </p:cNvPr>
          <p:cNvSpPr txBox="1"/>
          <p:nvPr/>
        </p:nvSpPr>
        <p:spPr>
          <a:xfrm>
            <a:off x="8218175" y="5649681"/>
            <a:ext cx="329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1,000,000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542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9380BEC-C914-44A8-B810-5172F2E8048C}"/>
              </a:ext>
            </a:extLst>
          </p:cNvPr>
          <p:cNvSpPr txBox="1"/>
          <p:nvPr/>
        </p:nvSpPr>
        <p:spPr>
          <a:xfrm>
            <a:off x="894080" y="1056640"/>
            <a:ext cx="329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cen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tury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49297D5-245E-4DBC-B584-4370FBA30BD5}"/>
              </a:ext>
            </a:extLst>
          </p:cNvPr>
          <p:cNvSpPr txBox="1"/>
          <p:nvPr/>
        </p:nvSpPr>
        <p:spPr>
          <a:xfrm>
            <a:off x="4450080" y="1056640"/>
            <a:ext cx="329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kilo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gram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767BDC1-E640-4417-8226-1D1D475601D8}"/>
              </a:ext>
            </a:extLst>
          </p:cNvPr>
          <p:cNvSpPr txBox="1"/>
          <p:nvPr/>
        </p:nvSpPr>
        <p:spPr>
          <a:xfrm>
            <a:off x="8006080" y="1056640"/>
            <a:ext cx="329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milli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second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4BD69ED-5F7D-4BD8-A11A-E2C56676A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360" y="3116824"/>
            <a:ext cx="2875280" cy="153450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25B348C-3495-4A15-A83F-52EDFC71F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080" y="2838521"/>
            <a:ext cx="3011685" cy="209110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EC1B708-EC4D-4072-A255-766E768B49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8175" y="3003127"/>
            <a:ext cx="2871465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77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6858</TotalTime>
  <Words>296</Words>
  <Application>Microsoft Office PowerPoint</Application>
  <PresentationFormat>ワイド画面</PresentationFormat>
  <Paragraphs>125</Paragraphs>
  <Slides>27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4" baseType="lpstr">
      <vt:lpstr>游ゴシック</vt:lpstr>
      <vt:lpstr>游ゴシック Light</vt:lpstr>
      <vt:lpstr>Arial</vt:lpstr>
      <vt:lpstr>Cavolini</vt:lpstr>
      <vt:lpstr>Rockwell</vt:lpstr>
      <vt:lpstr>Tw Cen MT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502</cp:revision>
  <cp:lastPrinted>2021-11-09T22:42:39Z</cp:lastPrinted>
  <dcterms:created xsi:type="dcterms:W3CDTF">2020-10-31T02:23:16Z</dcterms:created>
  <dcterms:modified xsi:type="dcterms:W3CDTF">2021-11-24T09:07:28Z</dcterms:modified>
</cp:coreProperties>
</file>