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295" r:id="rId4"/>
    <p:sldId id="355" r:id="rId5"/>
    <p:sldId id="354" r:id="rId6"/>
    <p:sldId id="353" r:id="rId7"/>
    <p:sldId id="352" r:id="rId8"/>
    <p:sldId id="351" r:id="rId9"/>
    <p:sldId id="350" r:id="rId10"/>
    <p:sldId id="349" r:id="rId11"/>
    <p:sldId id="348" r:id="rId12"/>
    <p:sldId id="347" r:id="rId13"/>
    <p:sldId id="346" r:id="rId14"/>
    <p:sldId id="345" r:id="rId15"/>
    <p:sldId id="344" r:id="rId16"/>
    <p:sldId id="343" r:id="rId17"/>
    <p:sldId id="342" r:id="rId18"/>
    <p:sldId id="341" r:id="rId19"/>
    <p:sldId id="340" r:id="rId20"/>
    <p:sldId id="339" r:id="rId21"/>
    <p:sldId id="322" r:id="rId22"/>
    <p:sldId id="323" r:id="rId23"/>
    <p:sldId id="324" r:id="rId24"/>
    <p:sldId id="325" r:id="rId25"/>
    <p:sldId id="327" r:id="rId26"/>
    <p:sldId id="326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284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37" d="100"/>
          <a:sy n="37" d="100"/>
        </p:scale>
        <p:origin x="44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2021/11/16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413111" y="640081"/>
            <a:ext cx="5138808" cy="359276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5-20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43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75534D-DEF0-4000-A235-63CB276E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86" y="2285901"/>
            <a:ext cx="317629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A1E241-00F5-4997-880F-51F30800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989" y="2441362"/>
            <a:ext cx="1975275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84F7D5-4677-41D9-B1CB-A9A64CF6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87" y="3105016"/>
            <a:ext cx="317019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1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supervise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3246E9-2E09-42ED-9251-ADE4FE37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346" y="2722405"/>
            <a:ext cx="3170195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2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supervise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superlative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64405A-675E-4029-998D-51426AE3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826" y="3118122"/>
            <a:ext cx="2462997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4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supervise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superlative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superiority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402800-F983-4B43-96DC-2021097A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472" y="3864001"/>
            <a:ext cx="207282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7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supervise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superlative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superiority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superstructure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E006D8-BE35-4EB1-8578-C9259512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296" y="3953818"/>
            <a:ext cx="2804403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supervise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superlative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superiority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superstructure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supervision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7864B8-EF30-4FC7-8C09-041075840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043" y="4712893"/>
            <a:ext cx="2804403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supervise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superlative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superiority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superstructure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supervision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supercilious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64B4CE-1555-4E66-A1AF-8FB7702B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49" y="5226724"/>
            <a:ext cx="2170883" cy="16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8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supervise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superlative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superiority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superstructure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supervision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supercilious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supermarket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A6EB2F-BCB4-48AC-9AC7-FA468DA5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28" y="0"/>
            <a:ext cx="2625605" cy="17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5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4941535" y="640081"/>
            <a:ext cx="6610383" cy="349702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Spelling Test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48" b="2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superimpose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superpower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supervise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superlative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superiority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superstructure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supervision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supercilious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supermarket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superfluous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E0306F-013E-4A13-AA3C-4DCEAF97D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72" y="168166"/>
            <a:ext cx="2220961" cy="14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5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4941535" y="640081"/>
            <a:ext cx="6610383" cy="349702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review tenses.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48" b="2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416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416560" y="2987040"/>
            <a:ext cx="1161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unlock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0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be unlocking the gate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eight o’clock on the board.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4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unlocking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gate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eight o’clock on the board.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3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unlocking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gate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eight o’clock on the board.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9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unlocked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gate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eight o’clock on the board.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2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unlocked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gate 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eight o’clock on the board.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 perfect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09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4941535" y="640081"/>
            <a:ext cx="6610383" cy="349702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Activity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48" b="2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6495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am balancing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 a ball like an acrobat.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2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EB6248-F903-42AD-B673-A098800C3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15" y="2167018"/>
            <a:ext cx="251177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41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rats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were scavenging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for food.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94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truck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 damaged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fence post.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perfect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36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going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college next year.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05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change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our minds all the time.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Simple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Present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10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have written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story by then.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Future Perfect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6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 confidence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grown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over the years.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Perfect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03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butterfly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emerge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from the chrysalis.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30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B7C44B-3371-4BF4-BD88-E290968C4067}"/>
              </a:ext>
            </a:extLst>
          </p:cNvPr>
          <p:cNvSpPr txBox="1"/>
          <p:nvPr/>
        </p:nvSpPr>
        <p:spPr>
          <a:xfrm>
            <a:off x="365760" y="2767280"/>
            <a:ext cx="1161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received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strange message yesterday.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Simple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31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3" r="44886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450209" y="1056640"/>
            <a:ext cx="5799947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dirty="0"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dirty="0">
                <a:latin typeface="+mj-lt"/>
                <a:ea typeface="+mj-ea"/>
                <a:cs typeface="+mj-cs"/>
              </a:rPr>
              <a:t> next time!</a:t>
            </a:r>
          </a:p>
        </p:txBody>
      </p:sp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2E4AAC-74F3-4507-9AC1-E3F32AC6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48" y="2322480"/>
            <a:ext cx="332870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3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5CC858-4124-45A2-957A-3D23C959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94" y="2291997"/>
            <a:ext cx="2261812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5909294-08B9-4061-9B34-F07557720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26" y="3215154"/>
            <a:ext cx="3407959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2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5B173C-4FA9-463D-8A43-D31A6E09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74893"/>
            <a:ext cx="190211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1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5ECBF8-8101-4D81-8339-25CCB928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96" y="3163784"/>
            <a:ext cx="3401863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8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superstar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supersonic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superglue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supermodel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superior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C59EE9-8CDC-45F9-8C91-89FAD1E3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69" y="2441362"/>
            <a:ext cx="2969009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440</Words>
  <Application>Microsoft Office PowerPoint</Application>
  <PresentationFormat>ワイド画面</PresentationFormat>
  <Paragraphs>231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3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12</cp:revision>
  <dcterms:created xsi:type="dcterms:W3CDTF">2020-08-18T13:06:23Z</dcterms:created>
  <dcterms:modified xsi:type="dcterms:W3CDTF">2021-11-16T11:59:24Z</dcterms:modified>
</cp:coreProperties>
</file>