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8" r:id="rId2"/>
    <p:sldId id="1745" r:id="rId3"/>
    <p:sldId id="1974" r:id="rId4"/>
    <p:sldId id="1984" r:id="rId5"/>
    <p:sldId id="1983" r:id="rId6"/>
    <p:sldId id="1982" r:id="rId7"/>
    <p:sldId id="1981" r:id="rId8"/>
    <p:sldId id="1980" r:id="rId9"/>
    <p:sldId id="1979" r:id="rId10"/>
    <p:sldId id="1978" r:id="rId11"/>
    <p:sldId id="1977" r:id="rId12"/>
    <p:sldId id="1976" r:id="rId13"/>
    <p:sldId id="1975" r:id="rId14"/>
    <p:sldId id="1970" r:id="rId15"/>
    <p:sldId id="1941" r:id="rId16"/>
    <p:sldId id="1766" r:id="rId17"/>
    <p:sldId id="1902" r:id="rId18"/>
    <p:sldId id="1960" r:id="rId19"/>
    <p:sldId id="1959" r:id="rId20"/>
    <p:sldId id="1958" r:id="rId21"/>
    <p:sldId id="1957" r:id="rId22"/>
    <p:sldId id="1956" r:id="rId23"/>
    <p:sldId id="1900" r:id="rId24"/>
    <p:sldId id="1962" r:id="rId25"/>
    <p:sldId id="1961" r:id="rId26"/>
    <p:sldId id="1201" r:id="rId27"/>
    <p:sldId id="1198" r:id="rId28"/>
    <p:sldId id="1202" r:id="rId29"/>
    <p:sldId id="1901" r:id="rId30"/>
    <p:sldId id="1893" r:id="rId31"/>
    <p:sldId id="339" r:id="rId32"/>
    <p:sldId id="1967" r:id="rId33"/>
    <p:sldId id="1971" r:id="rId34"/>
    <p:sldId id="1968" r:id="rId35"/>
    <p:sldId id="1972" r:id="rId36"/>
    <p:sldId id="1969" r:id="rId37"/>
    <p:sldId id="1973" r:id="rId38"/>
    <p:sldId id="391" r:id="rId39"/>
  </p:sldIdLst>
  <p:sldSz cx="12192000" cy="6858000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D083AE6-46FA-4A59-8FB0-9F97EB10719F}" styleName="淡色スタイル 3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73" autoAdjust="0"/>
    <p:restoredTop sz="94660"/>
  </p:normalViewPr>
  <p:slideViewPr>
    <p:cSldViewPr snapToGrid="0">
      <p:cViewPr varScale="1">
        <p:scale>
          <a:sx n="39" d="100"/>
          <a:sy n="39" d="100"/>
        </p:scale>
        <p:origin x="184" y="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9012"/>
          </a:xfrm>
          <a:prstGeom prst="rect">
            <a:avLst/>
          </a:prstGeom>
        </p:spPr>
        <p:txBody>
          <a:bodyPr vert="horz" lIns="96007" tIns="48003" rIns="96007" bIns="48003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6" y="0"/>
            <a:ext cx="2971800" cy="499012"/>
          </a:xfrm>
          <a:prstGeom prst="rect">
            <a:avLst/>
          </a:prstGeom>
        </p:spPr>
        <p:txBody>
          <a:bodyPr vert="horz" lIns="96007" tIns="48003" rIns="96007" bIns="48003" rtlCol="0"/>
          <a:lstStyle>
            <a:lvl1pPr algn="r">
              <a:defRPr sz="1300"/>
            </a:lvl1pPr>
          </a:lstStyle>
          <a:p>
            <a:fld id="{326545DF-9F6E-4685-85DF-8773BCFBCDED}" type="datetimeFigureOut">
              <a:rPr kumimoji="1" lang="ja-JP" altLang="en-US" smtClean="0"/>
              <a:t>2021/11/10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07" tIns="48003" rIns="96007" bIns="4800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86363"/>
            <a:ext cx="5486400" cy="3916114"/>
          </a:xfrm>
          <a:prstGeom prst="rect">
            <a:avLst/>
          </a:prstGeom>
        </p:spPr>
        <p:txBody>
          <a:bodyPr vert="horz" lIns="96007" tIns="48003" rIns="96007" bIns="4800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6679"/>
            <a:ext cx="2971800" cy="499011"/>
          </a:xfrm>
          <a:prstGeom prst="rect">
            <a:avLst/>
          </a:prstGeom>
        </p:spPr>
        <p:txBody>
          <a:bodyPr vert="horz" lIns="96007" tIns="48003" rIns="96007" bIns="48003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6" y="9446679"/>
            <a:ext cx="2971800" cy="499011"/>
          </a:xfrm>
          <a:prstGeom prst="rect">
            <a:avLst/>
          </a:prstGeom>
        </p:spPr>
        <p:txBody>
          <a:bodyPr vert="horz" lIns="96007" tIns="48003" rIns="96007" bIns="48003" rtlCol="0" anchor="b"/>
          <a:lstStyle>
            <a:lvl1pPr algn="r">
              <a:defRPr sz="1300"/>
            </a:lvl1pPr>
          </a:lstStyle>
          <a:p>
            <a:fld id="{AB7ADB04-7260-47C8-9890-C6F9A93CA5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56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68397C-2C32-4011-84A7-DC1B6A946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AE48B79-36AD-4489-8AD3-C3B9A106E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68039F-4A6D-4C5E-AD95-8D4195D6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2021/11/10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8B12F-8E44-444F-8A41-F6FBB270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E62387-E784-495E-9AA7-F48ED048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93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47FE8-50ED-433E-8D38-15BF0E31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1FF0DD-2129-4C94-B0E6-193784F82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8B4F95-A559-43C5-9FFE-00C7182D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2021/11/10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120120-4E71-42C1-B203-64288B4B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5E25C8-B09C-4F93-BF2F-CD3B719B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39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5785640-10FC-455F-A3DC-90FEF43B2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471343C-F85C-4D16-A0AE-61412C659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EADDC8-26DD-422D-9D85-C7F1631B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2021/11/10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1D08E8-BB8B-48F1-9F09-94FE4C31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1179E7-E1DD-43F1-800D-25437EAD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63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39C1E5-E3CB-4C27-8CEB-2476A694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FB255B-2F7F-443E-AA19-2051928C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CF8015-6CEB-4EDE-B297-92853A07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2021/11/10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E7546D-C0F1-4FC4-80EA-35C32E94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FD920B-18AE-4839-ADCD-96B531D4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9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D61D29-1C92-4B99-8832-EDA3478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409E44-BCD1-4ED9-858F-C374093AD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7F9934-2C78-429B-B871-4F30667A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2021/11/10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6DFD-141C-46B9-91B4-83846110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9A5ADF-81F4-438C-A49D-0A26C848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55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8E6F2-A7AF-49FA-984C-B6A0E535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E69A62-E9B3-4BDE-ADDD-6E2ABA4AE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83A7A64-3559-4CA1-96B3-F4873681B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5BFE5B-624E-4B47-8D47-028E8FD9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2021/11/10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3C7BE1-F3B5-469E-878E-B1C47BDC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93A324-B03A-4BF6-900A-371BDC6E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13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BA964-7EBA-4B0F-AFFC-42B847CD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FE13BC-1E03-4901-827B-59CA6602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E5A3680-BEC4-45C0-A1C9-AD3B29A4B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6342608-9BD2-42E6-B207-190E8AB1D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99AD0E1-22EE-4CDA-9D83-7FAF2AC83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6D72FEC-E6AC-4376-AD78-69AAC99F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2021/11/10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425869-B9DB-44A4-B196-F58A54E0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202E07F-7E07-4EFC-AF4C-99798EDC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861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374B05-B301-44B6-9869-3A46ED9D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5DE0BC0-CD85-49FA-AB87-F5255585C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2021/11/10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CF6AECA-9DFC-41E3-B676-646157B8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38E33C-A095-4A72-A0EA-E79EA1FE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46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C2AD023-D52A-490E-B33D-A52A328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2021/11/10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ECAB34-4F34-4408-8A06-D0383FF30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0522A-2F27-4E77-8945-D38F5341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95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DCAC17-D9FD-4146-BFB4-9D150C71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7B8D0A-8AF1-42FB-AF22-4AE24B6D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687CC7B-F25C-4376-8ADA-E99A94609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84BF5D-D2DA-4356-872A-96838181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2021/11/10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3AAA162-71DF-4875-A45A-919DB015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59F516-FCA8-4B1F-BE12-3E8A7C11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35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945F1-DCE6-4251-AD0E-E373A23F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C42E17B-C3F1-4CBC-9ADD-4744A84D6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6FA6219-C012-46E2-8E48-61CA9E0D2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21C6E2-D972-4178-B5ED-50C8867A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2021/11/10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0B3E9CF-6B1D-4AEA-876E-DF6C5DED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679DA2-4B69-412D-8121-347F3C83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59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5789F0A-6356-445C-A360-AD487529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B0C542-D9CB-40BC-9D43-FE1199A7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9B0938-EAA7-4AF8-ACDB-B6E1CAC61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05914-A971-4ECC-BA43-24A68543B2D1}" type="datetimeFigureOut">
              <a:rPr kumimoji="1" lang="ja-JP" altLang="en-US" smtClean="0"/>
              <a:t>2021/11/10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DE8794-5E1E-4E9D-B83A-09F0DFC78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375038-2F0E-4ACD-BCEE-EF2B83F34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90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2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643278" y="661975"/>
            <a:ext cx="5863518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Jolly Grammar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5a-</a:t>
            </a:r>
            <a:r>
              <a:rPr lang="en-US" altLang="ja-JP" sz="6600" b="1" dirty="0">
                <a:latin typeface="+mj-lt"/>
                <a:ea typeface="+mj-ea"/>
                <a:cs typeface="+mj-cs"/>
              </a:rPr>
              <a:t>19</a:t>
            </a:r>
            <a:endParaRPr kumimoji="1" lang="en-US" altLang="ja-JP" sz="6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CE14203-E6DC-4C1F-80DB-E349827DB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273" y="816030"/>
            <a:ext cx="4194262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55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362390-B757-48A4-A77E-6689F80716D0}"/>
              </a:ext>
            </a:extLst>
          </p:cNvPr>
          <p:cNvSpPr txBox="1"/>
          <p:nvPr/>
        </p:nvSpPr>
        <p:spPr>
          <a:xfrm>
            <a:off x="721360" y="305068"/>
            <a:ext cx="24688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tear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wake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reak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forget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ear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freeze</a:t>
            </a:r>
          </a:p>
          <a:p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steal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choose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speak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swear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31ACA3B-4F6F-455E-9E67-0384E4897025}"/>
              </a:ext>
            </a:extLst>
          </p:cNvPr>
          <p:cNvSpPr txBox="1"/>
          <p:nvPr/>
        </p:nvSpPr>
        <p:spPr>
          <a:xfrm>
            <a:off x="4490720" y="305068"/>
            <a:ext cx="24688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roke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forgot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wore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froze</a:t>
            </a:r>
          </a:p>
          <a:p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stole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FEC67E-FF0E-4588-B5A0-97C60D47BEAA}"/>
              </a:ext>
            </a:extLst>
          </p:cNvPr>
          <p:cNvSpPr txBox="1"/>
          <p:nvPr/>
        </p:nvSpPr>
        <p:spPr>
          <a:xfrm>
            <a:off x="8260080" y="305068"/>
            <a:ext cx="31191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woken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roken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forgotten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worn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frozen</a:t>
            </a:r>
          </a:p>
          <a:p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stolen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45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362390-B757-48A4-A77E-6689F80716D0}"/>
              </a:ext>
            </a:extLst>
          </p:cNvPr>
          <p:cNvSpPr txBox="1"/>
          <p:nvPr/>
        </p:nvSpPr>
        <p:spPr>
          <a:xfrm>
            <a:off x="721360" y="305068"/>
            <a:ext cx="24688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tear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wake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reak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forget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ear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freeze</a:t>
            </a:r>
          </a:p>
          <a:p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steal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choose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speak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swear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31ACA3B-4F6F-455E-9E67-0384E4897025}"/>
              </a:ext>
            </a:extLst>
          </p:cNvPr>
          <p:cNvSpPr txBox="1"/>
          <p:nvPr/>
        </p:nvSpPr>
        <p:spPr>
          <a:xfrm>
            <a:off x="4490720" y="305068"/>
            <a:ext cx="24688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roke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forgot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wore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froze</a:t>
            </a:r>
          </a:p>
          <a:p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stole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chose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FEC67E-FF0E-4588-B5A0-97C60D47BEAA}"/>
              </a:ext>
            </a:extLst>
          </p:cNvPr>
          <p:cNvSpPr txBox="1"/>
          <p:nvPr/>
        </p:nvSpPr>
        <p:spPr>
          <a:xfrm>
            <a:off x="8260080" y="305068"/>
            <a:ext cx="31191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woken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roken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forgotten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worn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frozen</a:t>
            </a:r>
          </a:p>
          <a:p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stolen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chosen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477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362390-B757-48A4-A77E-6689F80716D0}"/>
              </a:ext>
            </a:extLst>
          </p:cNvPr>
          <p:cNvSpPr txBox="1"/>
          <p:nvPr/>
        </p:nvSpPr>
        <p:spPr>
          <a:xfrm>
            <a:off x="721360" y="305068"/>
            <a:ext cx="24688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tear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wake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reak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forget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ear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freeze</a:t>
            </a:r>
          </a:p>
          <a:p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steal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choose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speak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swear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31ACA3B-4F6F-455E-9E67-0384E4897025}"/>
              </a:ext>
            </a:extLst>
          </p:cNvPr>
          <p:cNvSpPr txBox="1"/>
          <p:nvPr/>
        </p:nvSpPr>
        <p:spPr>
          <a:xfrm>
            <a:off x="4490720" y="305068"/>
            <a:ext cx="24688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roke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forgot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wore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froze</a:t>
            </a:r>
          </a:p>
          <a:p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stole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chose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spoke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FEC67E-FF0E-4588-B5A0-97C60D47BEAA}"/>
              </a:ext>
            </a:extLst>
          </p:cNvPr>
          <p:cNvSpPr txBox="1"/>
          <p:nvPr/>
        </p:nvSpPr>
        <p:spPr>
          <a:xfrm>
            <a:off x="8260080" y="305068"/>
            <a:ext cx="31191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woken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roken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forgotten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worn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frozen</a:t>
            </a:r>
          </a:p>
          <a:p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stolen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chosen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spoken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65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362390-B757-48A4-A77E-6689F80716D0}"/>
              </a:ext>
            </a:extLst>
          </p:cNvPr>
          <p:cNvSpPr txBox="1"/>
          <p:nvPr/>
        </p:nvSpPr>
        <p:spPr>
          <a:xfrm>
            <a:off x="721360" y="305068"/>
            <a:ext cx="24688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tear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wake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reak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forget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ear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freeze</a:t>
            </a:r>
          </a:p>
          <a:p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steal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choose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speak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swear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31ACA3B-4F6F-455E-9E67-0384E4897025}"/>
              </a:ext>
            </a:extLst>
          </p:cNvPr>
          <p:cNvSpPr txBox="1"/>
          <p:nvPr/>
        </p:nvSpPr>
        <p:spPr>
          <a:xfrm>
            <a:off x="4490720" y="305068"/>
            <a:ext cx="24688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roke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forgot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wore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froze</a:t>
            </a:r>
          </a:p>
          <a:p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stole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chose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spoke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swore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FEC67E-FF0E-4588-B5A0-97C60D47BEAA}"/>
              </a:ext>
            </a:extLst>
          </p:cNvPr>
          <p:cNvSpPr txBox="1"/>
          <p:nvPr/>
        </p:nvSpPr>
        <p:spPr>
          <a:xfrm>
            <a:off x="8260080" y="305068"/>
            <a:ext cx="31191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woken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roken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forgotten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worn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frozen</a:t>
            </a:r>
          </a:p>
          <a:p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stolen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chosen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spoken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sworn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620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D3AF35-2701-4E41-83A8-F1EAD3344F52}"/>
              </a:ext>
            </a:extLst>
          </p:cNvPr>
          <p:cNvSpPr txBox="1"/>
          <p:nvPr/>
        </p:nvSpPr>
        <p:spPr>
          <a:xfrm>
            <a:off x="8480059" y="546465"/>
            <a:ext cx="3723939" cy="2468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 dirty="0">
                <a:latin typeface="+mj-lt"/>
                <a:ea typeface="+mj-ea"/>
                <a:cs typeface="+mj-cs"/>
              </a:rPr>
              <a:t>Parsing &amp; Sentence Walls</a:t>
            </a:r>
            <a:endParaRPr kumimoji="1" lang="en-US" altLang="ja-JP" sz="4800" b="1" dirty="0">
              <a:latin typeface="+mj-lt"/>
              <a:ea typeface="+mj-ea"/>
              <a:cs typeface="+mj-cs"/>
            </a:endParaRPr>
          </a:p>
        </p:txBody>
      </p:sp>
      <p:sp>
        <p:nvSpPr>
          <p:cNvPr id="49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42A6307-C6CB-4E25-A31D-5494115CF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2" b="2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8270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96CA05-3676-47C6-A032-2F6BC8650361}"/>
              </a:ext>
            </a:extLst>
          </p:cNvPr>
          <p:cNvSpPr txBox="1"/>
          <p:nvPr/>
        </p:nvSpPr>
        <p:spPr>
          <a:xfrm>
            <a:off x="294640" y="1621393"/>
            <a:ext cx="379984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Subject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granny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The strict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A8F202-4C01-4756-8B27-AF5ACF5EF9F3}"/>
              </a:ext>
            </a:extLst>
          </p:cNvPr>
          <p:cNvSpPr txBox="1"/>
          <p:nvPr/>
        </p:nvSpPr>
        <p:spPr>
          <a:xfrm>
            <a:off x="3688080" y="1621393"/>
            <a:ext cx="440944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Verb</a:t>
            </a:r>
          </a:p>
          <a:p>
            <a:endParaRPr kumimoji="1"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was supervising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7976CE-C2C3-463D-9824-3669C789B620}"/>
              </a:ext>
            </a:extLst>
          </p:cNvPr>
          <p:cNvSpPr txBox="1"/>
          <p:nvPr/>
        </p:nvSpPr>
        <p:spPr>
          <a:xfrm>
            <a:off x="8188960" y="1652171"/>
            <a:ext cx="379984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Object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grandchildren</a:t>
            </a:r>
            <a:endParaRPr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 her lively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BF2892E-2098-4C98-8BFA-37F60054651A}"/>
              </a:ext>
            </a:extLst>
          </p:cNvPr>
          <p:cNvSpPr txBox="1"/>
          <p:nvPr/>
        </p:nvSpPr>
        <p:spPr>
          <a:xfrm>
            <a:off x="670560" y="182880"/>
            <a:ext cx="1095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strict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granny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was supervising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her lively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grandchildren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1704DC4-3673-422E-883C-C80B6748BA65}"/>
              </a:ext>
            </a:extLst>
          </p:cNvPr>
          <p:cNvCxnSpPr/>
          <p:nvPr/>
        </p:nvCxnSpPr>
        <p:spPr>
          <a:xfrm>
            <a:off x="0" y="1468993"/>
            <a:ext cx="12283440" cy="0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038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FF041B6-2F45-470C-A753-6CF7156D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99" y="965199"/>
            <a:ext cx="3135746" cy="4927602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622061" y="762538"/>
            <a:ext cx="5649349" cy="40993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Let’s review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prefixes</a:t>
            </a:r>
            <a:r>
              <a:rPr lang="en-US" altLang="ja-JP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7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E8641F-7BA2-456D-A73C-4A878BE7A37A}"/>
              </a:ext>
            </a:extLst>
          </p:cNvPr>
          <p:cNvSpPr txBox="1"/>
          <p:nvPr/>
        </p:nvSpPr>
        <p:spPr>
          <a:xfrm>
            <a:off x="706120" y="290701"/>
            <a:ext cx="10779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afraid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86483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E8641F-7BA2-456D-A73C-4A878BE7A37A}"/>
              </a:ext>
            </a:extLst>
          </p:cNvPr>
          <p:cNvSpPr txBox="1"/>
          <p:nvPr/>
        </p:nvSpPr>
        <p:spPr>
          <a:xfrm>
            <a:off x="706120" y="290701"/>
            <a:ext cx="107797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afraid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pleasant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54467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E8641F-7BA2-456D-A73C-4A878BE7A37A}"/>
              </a:ext>
            </a:extLst>
          </p:cNvPr>
          <p:cNvSpPr txBox="1"/>
          <p:nvPr/>
        </p:nvSpPr>
        <p:spPr>
          <a:xfrm>
            <a:off x="706120" y="290701"/>
            <a:ext cx="107797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afraid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pleasant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popular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74566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D3AF35-2701-4E41-83A8-F1EAD3344F52}"/>
              </a:ext>
            </a:extLst>
          </p:cNvPr>
          <p:cNvSpPr txBox="1"/>
          <p:nvPr/>
        </p:nvSpPr>
        <p:spPr>
          <a:xfrm>
            <a:off x="8480059" y="546465"/>
            <a:ext cx="3723939" cy="2468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 dirty="0">
                <a:latin typeface="+mj-lt"/>
                <a:ea typeface="+mj-ea"/>
                <a:cs typeface="+mj-cs"/>
              </a:rPr>
              <a:t>Let’s review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800" b="1" dirty="0">
                <a:latin typeface="+mj-lt"/>
                <a:ea typeface="+mj-ea"/>
                <a:cs typeface="+mj-cs"/>
              </a:rPr>
              <a:t>Irregular past participle</a:t>
            </a:r>
          </a:p>
        </p:txBody>
      </p:sp>
      <p:sp>
        <p:nvSpPr>
          <p:cNvPr id="49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42A6307-C6CB-4E25-A31D-5494115CF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2" b="2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654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E8641F-7BA2-456D-A73C-4A878BE7A37A}"/>
              </a:ext>
            </a:extLst>
          </p:cNvPr>
          <p:cNvSpPr txBox="1"/>
          <p:nvPr/>
        </p:nvSpPr>
        <p:spPr>
          <a:xfrm>
            <a:off x="706120" y="290701"/>
            <a:ext cx="1077976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afraid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pleasant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popular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dis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please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19779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E8641F-7BA2-456D-A73C-4A878BE7A37A}"/>
              </a:ext>
            </a:extLst>
          </p:cNvPr>
          <p:cNvSpPr txBox="1"/>
          <p:nvPr/>
        </p:nvSpPr>
        <p:spPr>
          <a:xfrm>
            <a:off x="706120" y="290701"/>
            <a:ext cx="107797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afraid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pleasant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popular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dis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please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dis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comfort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76276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E8641F-7BA2-456D-A73C-4A878BE7A37A}"/>
              </a:ext>
            </a:extLst>
          </p:cNvPr>
          <p:cNvSpPr txBox="1"/>
          <p:nvPr/>
        </p:nvSpPr>
        <p:spPr>
          <a:xfrm>
            <a:off x="706120" y="290701"/>
            <a:ext cx="107797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afraid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pleasant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un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popular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dis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please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dis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comfort</a:t>
            </a: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dis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approve</a:t>
            </a:r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23083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FF041B6-2F45-470C-A753-6CF7156D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99" y="965199"/>
            <a:ext cx="3135746" cy="4927602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544767" y="793018"/>
            <a:ext cx="5649349" cy="40993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Spelling Point</a:t>
            </a:r>
            <a:endParaRPr lang="en-US" altLang="ja-JP" sz="66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&lt;</a:t>
            </a:r>
            <a:r>
              <a:rPr lang="en-US" altLang="ja-JP" sz="6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super</a:t>
            </a:r>
            <a:r>
              <a:rPr lang="en-US" altLang="ja-JP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-&gt;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0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E8641F-7BA2-456D-A73C-4A878BE7A37A}"/>
              </a:ext>
            </a:extLst>
          </p:cNvPr>
          <p:cNvSpPr txBox="1"/>
          <p:nvPr/>
        </p:nvSpPr>
        <p:spPr>
          <a:xfrm>
            <a:off x="2849880" y="1885821"/>
            <a:ext cx="60604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   </a:t>
            </a:r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super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man</a:t>
            </a:r>
          </a:p>
          <a:p>
            <a:endParaRPr lang="en-US" altLang="ja-JP" sz="6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super</a:t>
            </a:r>
            <a:r>
              <a:rPr lang="en-US" altLang="ja-JP" sz="6000" dirty="0">
                <a:latin typeface="Cavolini" panose="03000502040302020204" pitchFamily="66" charset="0"/>
                <a:cs typeface="Cavolini" panose="03000502040302020204" pitchFamily="66" charset="0"/>
              </a:rPr>
              <a:t>market</a:t>
            </a:r>
          </a:p>
          <a:p>
            <a:endParaRPr lang="en-US" altLang="ja-JP" sz="6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03091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FF041B6-2F45-470C-A753-6CF7156D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99" y="965199"/>
            <a:ext cx="3135746" cy="4927602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544767" y="793018"/>
            <a:ext cx="5649349" cy="40993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Spelling </a:t>
            </a:r>
            <a:r>
              <a:rPr lang="en-US" altLang="ja-JP" sz="6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List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&lt;</a:t>
            </a:r>
            <a:r>
              <a:rPr lang="en-US" altLang="ja-JP" sz="6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super</a:t>
            </a:r>
            <a:r>
              <a:rPr lang="en-US" altLang="ja-JP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-&gt;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6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0" y="248796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super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super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       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super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star</a:t>
            </a:r>
            <a:endParaRPr kumimoji="1" lang="ja-JP" altLang="en-US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-101600" y="57450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super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sonic  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super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glue    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super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model</a:t>
            </a:r>
            <a:endParaRPr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58ADEB0-8B81-4041-B568-0B1BB91A3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80" y="142218"/>
            <a:ext cx="2510320" cy="251928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393969E-774C-4182-AE63-25025DE80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257" y="286767"/>
            <a:ext cx="3328236" cy="221366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BACFCCA-A005-4566-84A3-A375621C9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2860" y="391072"/>
            <a:ext cx="2263981" cy="227043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5C8739C-9A7A-4130-822D-7EB8306E5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019" y="3620946"/>
            <a:ext cx="3407342" cy="226102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2C2CEE5-C65A-45CD-A37F-7C3B92A10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6736" y="3895208"/>
            <a:ext cx="1902117" cy="190821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8903ADB-8305-4392-96A8-54E4638DA3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0675" y="3539040"/>
            <a:ext cx="3404306" cy="226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87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-153992" y="2130117"/>
            <a:ext cx="1255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super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ior  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super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sede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super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impose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-182880" y="5295121"/>
            <a:ext cx="12974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super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power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super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vise 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super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lative 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0ED96D2-4E4D-4915-B15C-CA43D0E0C2A0}"/>
              </a:ext>
            </a:extLst>
          </p:cNvPr>
          <p:cNvSpPr txBox="1"/>
          <p:nvPr/>
        </p:nvSpPr>
        <p:spPr>
          <a:xfrm>
            <a:off x="101600" y="6262089"/>
            <a:ext cx="1176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endParaRPr kumimoji="1" lang="ja-JP" altLang="en-US" sz="1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C4AB6D-8096-45CC-8F81-99FD1960A31D}"/>
              </a:ext>
            </a:extLst>
          </p:cNvPr>
          <p:cNvSpPr txBox="1"/>
          <p:nvPr/>
        </p:nvSpPr>
        <p:spPr>
          <a:xfrm>
            <a:off x="21699" y="2863614"/>
            <a:ext cx="3552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                    </a:t>
            </a:r>
            <a:endParaRPr kumimoji="1" lang="ja-JP" altLang="en-US" sz="1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9FB2083-B91C-4A2F-B3B2-7CB4185A45D2}"/>
              </a:ext>
            </a:extLst>
          </p:cNvPr>
          <p:cNvSpPr txBox="1"/>
          <p:nvPr/>
        </p:nvSpPr>
        <p:spPr>
          <a:xfrm>
            <a:off x="4207779" y="2890665"/>
            <a:ext cx="3552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                    </a:t>
            </a:r>
            <a:endParaRPr kumimoji="1" lang="ja-JP" altLang="en-US" sz="1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C51D39C-3CE8-4053-ADA3-54903637B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" y="300660"/>
            <a:ext cx="2966720" cy="197321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7CB1E79-8D38-4645-AC7D-5CF9B3EAD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05" y="3424348"/>
            <a:ext cx="3169779" cy="210090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DF98257-32B0-4FFE-B7FA-2AFD65347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020" y="125522"/>
            <a:ext cx="3178540" cy="228577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0A16EC9-2F76-4D76-8712-FA99978DD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368" y="3365444"/>
            <a:ext cx="3165264" cy="210090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7EAB3E8-317C-401B-80A9-1D7AF88A5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1801" y="307635"/>
            <a:ext cx="1980089" cy="197321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7340382-EDFF-45FF-885C-3DB8EBB133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5275" y="3164094"/>
            <a:ext cx="2463622" cy="224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34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0" y="2195059"/>
            <a:ext cx="1231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super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iority     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super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structure        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super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vision</a:t>
            </a:r>
            <a:endParaRPr kumimoji="1" lang="ja-JP" altLang="en-US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548705"/>
            <a:ext cx="129438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super</a:t>
            </a:r>
            <a:r>
              <a:rPr lang="en-US" altLang="ja-JP" sz="3800" b="1" dirty="0">
                <a:latin typeface="Cavolini" panose="03000502040302020204" pitchFamily="66" charset="0"/>
                <a:cs typeface="Cavolini" panose="03000502040302020204" pitchFamily="66" charset="0"/>
              </a:rPr>
              <a:t>cilious </a:t>
            </a:r>
            <a:r>
              <a:rPr lang="en-US" altLang="ja-JP" sz="3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super</a:t>
            </a:r>
            <a:r>
              <a:rPr lang="en-US" altLang="ja-JP" sz="3800" b="1" dirty="0">
                <a:latin typeface="Cavolini" panose="03000502040302020204" pitchFamily="66" charset="0"/>
                <a:cs typeface="Cavolini" panose="03000502040302020204" pitchFamily="66" charset="0"/>
              </a:rPr>
              <a:t>market   </a:t>
            </a:r>
            <a:r>
              <a:rPr lang="en-US" altLang="ja-JP" sz="3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superf</a:t>
            </a:r>
            <a:r>
              <a:rPr lang="en-US" altLang="ja-JP" sz="3800" b="1" dirty="0">
                <a:latin typeface="Cavolini" panose="03000502040302020204" pitchFamily="66" charset="0"/>
                <a:cs typeface="Cavolini" panose="03000502040302020204" pitchFamily="66" charset="0"/>
              </a:rPr>
              <a:t>luous</a:t>
            </a:r>
            <a:endParaRPr kumimoji="1" lang="ja-JP" altLang="en-US" sz="3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D23AB96-8129-40FB-B650-E287563BE434}"/>
              </a:ext>
            </a:extLst>
          </p:cNvPr>
          <p:cNvSpPr txBox="1"/>
          <p:nvPr/>
        </p:nvSpPr>
        <p:spPr>
          <a:xfrm>
            <a:off x="9245600" y="2878218"/>
            <a:ext cx="283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endParaRPr kumimoji="1" lang="ja-JP" altLang="en-US" sz="1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15BC862-FA04-44D8-A299-2A7E832D2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68" y="112771"/>
            <a:ext cx="2072820" cy="219475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AC7BCE0-F168-4722-95E7-F33229B91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34" y="3125430"/>
            <a:ext cx="3191395" cy="23955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CD77D18-A682-469E-8124-20CAFFCA0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246" y="112771"/>
            <a:ext cx="2804403" cy="205453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F76F636-718C-4A05-89DD-75371C9A5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455" y="3348688"/>
            <a:ext cx="3265984" cy="217225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A10FAC6-E2C8-4E30-AA4C-136A1D1604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6429" y="262646"/>
            <a:ext cx="2804403" cy="205200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A5E4921-2CE7-4050-BF84-E44B6B3BF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9200" y="3582099"/>
            <a:ext cx="3053194" cy="203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04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6D02B6A-5FBC-4D61-B3C8-A48F3F795C4C}"/>
              </a:ext>
            </a:extLst>
          </p:cNvPr>
          <p:cNvSpPr txBox="1"/>
          <p:nvPr/>
        </p:nvSpPr>
        <p:spPr>
          <a:xfrm>
            <a:off x="3979449" y="2015963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DD598C8-6AF5-473E-A4C9-EA29D2037E21}"/>
              </a:ext>
            </a:extLst>
          </p:cNvPr>
          <p:cNvSpPr txBox="1"/>
          <p:nvPr/>
        </p:nvSpPr>
        <p:spPr>
          <a:xfrm>
            <a:off x="6153166" y="1983725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A4F7C25-5735-4256-9A8E-7DA6FE8E7ADE}"/>
              </a:ext>
            </a:extLst>
          </p:cNvPr>
          <p:cNvSpPr txBox="1"/>
          <p:nvPr/>
        </p:nvSpPr>
        <p:spPr>
          <a:xfrm>
            <a:off x="8132257" y="1992138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BE4E831-3101-4825-A31A-1F340A84DE93}"/>
              </a:ext>
            </a:extLst>
          </p:cNvPr>
          <p:cNvSpPr txBox="1"/>
          <p:nvPr/>
        </p:nvSpPr>
        <p:spPr>
          <a:xfrm>
            <a:off x="1972823" y="2019138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D2FCC2B-6D58-4471-9837-D36719BE624B}"/>
              </a:ext>
            </a:extLst>
          </p:cNvPr>
          <p:cNvSpPr txBox="1"/>
          <p:nvPr/>
        </p:nvSpPr>
        <p:spPr>
          <a:xfrm>
            <a:off x="0" y="2030175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344DD36-B9C2-421C-BB7D-C9E9919B69D2}"/>
              </a:ext>
            </a:extLst>
          </p:cNvPr>
          <p:cNvSpPr txBox="1"/>
          <p:nvPr/>
        </p:nvSpPr>
        <p:spPr>
          <a:xfrm>
            <a:off x="10109768" y="2001553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F65D95A-B8B4-46C6-994A-CC8694AEEA1D}"/>
              </a:ext>
            </a:extLst>
          </p:cNvPr>
          <p:cNvSpPr txBox="1"/>
          <p:nvPr/>
        </p:nvSpPr>
        <p:spPr>
          <a:xfrm>
            <a:off x="0" y="4103520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45D648D-54AC-4C10-BBE1-2C83AA203599}"/>
              </a:ext>
            </a:extLst>
          </p:cNvPr>
          <p:cNvSpPr txBox="1"/>
          <p:nvPr/>
        </p:nvSpPr>
        <p:spPr>
          <a:xfrm>
            <a:off x="1952574" y="4089162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F620261-4402-4947-B2B2-B7E21AC9AB80}"/>
              </a:ext>
            </a:extLst>
          </p:cNvPr>
          <p:cNvSpPr txBox="1"/>
          <p:nvPr/>
        </p:nvSpPr>
        <p:spPr>
          <a:xfrm>
            <a:off x="3992699" y="4089162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3DC8783-5D45-483B-8EEA-C62806472730}"/>
              </a:ext>
            </a:extLst>
          </p:cNvPr>
          <p:cNvSpPr txBox="1"/>
          <p:nvPr/>
        </p:nvSpPr>
        <p:spPr>
          <a:xfrm>
            <a:off x="6151531" y="4105333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F60B489-F7D2-489C-A4F3-CCF99886F393}"/>
              </a:ext>
            </a:extLst>
          </p:cNvPr>
          <p:cNvSpPr txBox="1"/>
          <p:nvPr/>
        </p:nvSpPr>
        <p:spPr>
          <a:xfrm>
            <a:off x="8250394" y="4117518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3282AA2-DECE-46BB-A0D6-9448EEA271EC}"/>
              </a:ext>
            </a:extLst>
          </p:cNvPr>
          <p:cNvSpPr txBox="1"/>
          <p:nvPr/>
        </p:nvSpPr>
        <p:spPr>
          <a:xfrm>
            <a:off x="10185969" y="4089162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8230CBF-1F54-4379-B20D-AEAB8A77586A}"/>
              </a:ext>
            </a:extLst>
          </p:cNvPr>
          <p:cNvSpPr txBox="1"/>
          <p:nvPr/>
        </p:nvSpPr>
        <p:spPr>
          <a:xfrm>
            <a:off x="-29032" y="6288045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C895FB4-6C66-4F7A-96FF-39A6418A75B0}"/>
              </a:ext>
            </a:extLst>
          </p:cNvPr>
          <p:cNvSpPr txBox="1"/>
          <p:nvPr/>
        </p:nvSpPr>
        <p:spPr>
          <a:xfrm>
            <a:off x="2013322" y="6273687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9C1D6AD-9A33-4561-80A2-90E0726E683F}"/>
              </a:ext>
            </a:extLst>
          </p:cNvPr>
          <p:cNvSpPr txBox="1"/>
          <p:nvPr/>
        </p:nvSpPr>
        <p:spPr>
          <a:xfrm>
            <a:off x="4055675" y="6288045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6A146E4-341E-4EE0-9660-4B9714277F4F}"/>
              </a:ext>
            </a:extLst>
          </p:cNvPr>
          <p:cNvSpPr txBox="1"/>
          <p:nvPr/>
        </p:nvSpPr>
        <p:spPr>
          <a:xfrm>
            <a:off x="6075305" y="6273687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9E01DF1-9EAA-4B43-8AB0-73B69144CFF3}"/>
              </a:ext>
            </a:extLst>
          </p:cNvPr>
          <p:cNvSpPr txBox="1"/>
          <p:nvPr/>
        </p:nvSpPr>
        <p:spPr>
          <a:xfrm>
            <a:off x="8088951" y="6266684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AA4FD36-D74A-41F4-9BEF-92DCA0B9AE42}"/>
              </a:ext>
            </a:extLst>
          </p:cNvPr>
          <p:cNvSpPr txBox="1"/>
          <p:nvPr/>
        </p:nvSpPr>
        <p:spPr>
          <a:xfrm>
            <a:off x="10178678" y="6284477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A7BA06E-9966-4A26-885A-544DCF0F5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551" y="231449"/>
            <a:ext cx="1501363" cy="150865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F72A815-E553-4F0A-9FD0-86855CFDA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910" y="318446"/>
            <a:ext cx="1677682" cy="111538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01B45A8-B2FD-4B0B-82D6-722125DD0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0353" y="175570"/>
            <a:ext cx="1577946" cy="15864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1342B01-2FDB-418D-B41E-05089FDE3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2257" y="265448"/>
            <a:ext cx="1915904" cy="127155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E5965C9-F177-40ED-A04B-392C2DFEF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9235" y="97440"/>
            <a:ext cx="1381480" cy="138590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E134D77-5FD0-4C27-B573-D281EC8B91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11" y="265448"/>
            <a:ext cx="1677681" cy="111244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77D842B-FC1E-40C4-B6F1-158BDC7EB2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9592" y="2458255"/>
            <a:ext cx="1999789" cy="133045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A7AF286-A02A-4170-9D07-955D1B11A3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5314" y="2466777"/>
            <a:ext cx="1824764" cy="131341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FE2A47D-8FE8-4BC5-8761-92C4436A1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868" y="2443902"/>
            <a:ext cx="1439758" cy="143975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8F997AF-7D21-4BC5-A022-79717C3E51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1161" y="2520336"/>
            <a:ext cx="1824764" cy="12071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DF69EE4-78E6-48B7-9692-65E37AF72F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7631" y="2520336"/>
            <a:ext cx="1819475" cy="120715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344D7C5-4D06-4EB5-B092-81E85029E7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96075" y="2532323"/>
            <a:ext cx="1429462" cy="130208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FDA2447-3EC7-4089-8EF1-57E9F49CE9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43337" y="4486850"/>
            <a:ext cx="1482200" cy="1573748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07774822-B99E-4E57-804E-3CF54B68C0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06962" y="4630421"/>
            <a:ext cx="1832539" cy="1346518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4DBBC5DC-9C56-4BB7-ABB8-DB5FB27F35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63377" y="4535023"/>
            <a:ext cx="1917486" cy="1404767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47A95BC0-011B-40C1-A96A-D4EF23CB38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6398" y="4664800"/>
            <a:ext cx="1620698" cy="1217848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8E0DAC2A-2D39-4E9B-9FA7-6BFEDEFBA8D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11778" y="4593272"/>
            <a:ext cx="2021662" cy="1346518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F1BAD68C-1DE2-4D9F-85C6-F9AD72246B5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90856" y="4698414"/>
            <a:ext cx="1731111" cy="115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51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362390-B757-48A4-A77E-6689F80716D0}"/>
              </a:ext>
            </a:extLst>
          </p:cNvPr>
          <p:cNvSpPr txBox="1"/>
          <p:nvPr/>
        </p:nvSpPr>
        <p:spPr>
          <a:xfrm>
            <a:off x="721360" y="305068"/>
            <a:ext cx="24688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tear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wake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reak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forget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ear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freeze</a:t>
            </a:r>
          </a:p>
          <a:p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steal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choose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speak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swear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31ACA3B-4F6F-455E-9E67-0384E4897025}"/>
              </a:ext>
            </a:extLst>
          </p:cNvPr>
          <p:cNvSpPr txBox="1"/>
          <p:nvPr/>
        </p:nvSpPr>
        <p:spPr>
          <a:xfrm>
            <a:off x="4490720" y="305068"/>
            <a:ext cx="2468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FEC67E-FF0E-4588-B5A0-97C60D47BEAA}"/>
              </a:ext>
            </a:extLst>
          </p:cNvPr>
          <p:cNvSpPr txBox="1"/>
          <p:nvPr/>
        </p:nvSpPr>
        <p:spPr>
          <a:xfrm>
            <a:off x="8260080" y="305068"/>
            <a:ext cx="3119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 </a:t>
            </a:r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931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638882" y="639193"/>
            <a:ext cx="5131998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Activity Page: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dirty="0">
                <a:latin typeface="+mj-lt"/>
                <a:ea typeface="+mj-ea"/>
                <a:cs typeface="+mj-cs"/>
              </a:rPr>
              <a:t>Spelling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dirty="0">
                <a:latin typeface="+mj-lt"/>
                <a:ea typeface="+mj-ea"/>
                <a:cs typeface="+mj-cs"/>
              </a:rPr>
              <a:t>&lt;super-&gt;</a:t>
            </a:r>
          </a:p>
        </p:txBody>
      </p:sp>
      <p:sp>
        <p:nvSpPr>
          <p:cNvPr id="8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CE14203-E6DC-4C1F-80DB-E349827DB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473" y="640080"/>
            <a:ext cx="4194262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2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DED2895B-C79F-4775-994F-1C4D2A4AF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73C089-5609-4A67-A1B3-69544B56B02D}"/>
              </a:ext>
            </a:extLst>
          </p:cNvPr>
          <p:cNvSpPr txBox="1"/>
          <p:nvPr/>
        </p:nvSpPr>
        <p:spPr>
          <a:xfrm>
            <a:off x="6386209" y="585216"/>
            <a:ext cx="4961615" cy="3315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Dictation</a:t>
            </a:r>
            <a:endParaRPr kumimoji="1" lang="en-US" altLang="ja-JP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45E06A3-0D70-4E31-B25B-0B07E6C2B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8" y="688818"/>
            <a:ext cx="5186061" cy="530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2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0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3375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7967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rgbClr val="9B5A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3E6246E-F892-47D1-88CE-0FFB8F0D5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" r="3" b="3"/>
          <a:stretch/>
        </p:blipFill>
        <p:spPr>
          <a:xfrm>
            <a:off x="979868" y="10"/>
            <a:ext cx="6069184" cy="283977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1FF1B83-8312-4747-BE61-295CFB502E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3" r="4161" b="2"/>
          <a:stretch/>
        </p:blipFill>
        <p:spPr>
          <a:xfrm>
            <a:off x="3" y="3124786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32208510"/>
      </p:ext>
    </p:extLst>
  </p:cSld>
  <p:clrMapOvr>
    <a:masterClrMapping/>
  </p:clrMapOvr>
  <p:transition spd="slow"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0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3375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7967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rgbClr val="9B5A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9A8E1A-28EE-4DA4-9BA7-FE29A1313F7D}"/>
              </a:ext>
            </a:extLst>
          </p:cNvPr>
          <p:cNvSpPr txBox="1"/>
          <p:nvPr/>
        </p:nvSpPr>
        <p:spPr>
          <a:xfrm>
            <a:off x="6789743" y="2442411"/>
            <a:ext cx="4996329" cy="20244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“Is it a supersonic plane</a:t>
            </a:r>
            <a:r>
              <a:rPr kumimoji="1" lang="ja-JP" alt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？</a:t>
            </a:r>
            <a:r>
              <a:rPr kumimoji="1" lang="en-US" altLang="ja-JP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” asked the girl.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3E6246E-F892-47D1-88CE-0FFB8F0D5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" r="3" b="3"/>
          <a:stretch/>
        </p:blipFill>
        <p:spPr>
          <a:xfrm>
            <a:off x="979868" y="10"/>
            <a:ext cx="6069184" cy="283977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1FF1B83-8312-4747-BE61-295CFB502E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3" r="4161" b="2"/>
          <a:stretch/>
        </p:blipFill>
        <p:spPr>
          <a:xfrm>
            <a:off x="3" y="3124786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55120204"/>
      </p:ext>
    </p:extLst>
  </p:cSld>
  <p:clrMapOvr>
    <a:masterClrMapping/>
  </p:clrMapOvr>
  <p:transition spd="slow">
    <p:wheel spokes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6E70F4E-81AE-4734-A3D5-1653AF7B7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" r="3216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BEDBF34-71FC-4FD6-94B4-EF5FE804C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29" r="-2" b="2949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7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6E70F4E-81AE-4734-A3D5-1653AF7B7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" r="3216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BEDBF34-71FC-4FD6-94B4-EF5FE804C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29" r="-2" b="2949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9CED6B-5CEE-4F1A-9AC7-E47012B73AA4}"/>
              </a:ext>
            </a:extLst>
          </p:cNvPr>
          <p:cNvSpPr txBox="1"/>
          <p:nvPr/>
        </p:nvSpPr>
        <p:spPr>
          <a:xfrm>
            <a:off x="4793019" y="4610244"/>
            <a:ext cx="6725232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 dirty="0"/>
              <a:t>I bought some superglue at the supermarket</a:t>
            </a:r>
            <a:r>
              <a:rPr lang="en-US" altLang="ja-JP" sz="1700" b="1" dirty="0"/>
              <a:t>.</a:t>
            </a:r>
            <a:endParaRPr kumimoji="1" lang="en-US" altLang="ja-JP" sz="1700" b="1" dirty="0"/>
          </a:p>
        </p:txBody>
      </p:sp>
    </p:spTree>
    <p:extLst>
      <p:ext uri="{BB962C8B-B14F-4D97-AF65-F5344CB8AC3E}">
        <p14:creationId xmlns:p14="http://schemas.microsoft.com/office/powerpoint/2010/main" val="3966613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9C40C74-CC07-402B-ABD7-5AB62AFAB8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46" b="28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173589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9C40C74-CC07-402B-ABD7-5AB62AFAB8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46" b="28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DD24AD-023B-4669-9EA4-03FC6EDBDA4A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 dirty="0">
                <a:latin typeface="+mj-lt"/>
                <a:ea typeface="+mj-ea"/>
                <a:cs typeface="+mj-cs"/>
              </a:rPr>
              <a:t>The superstar gave a superb performance</a:t>
            </a:r>
            <a:r>
              <a:rPr lang="en-US" altLang="ja-JP" sz="4000" b="1" dirty="0">
                <a:latin typeface="+mj-lt"/>
                <a:ea typeface="+mj-ea"/>
                <a:cs typeface="+mj-cs"/>
              </a:rPr>
              <a:t>.</a:t>
            </a:r>
            <a:endParaRPr kumimoji="1" lang="en-US" altLang="ja-JP" sz="4000" b="1" dirty="0">
              <a:latin typeface="+mj-lt"/>
              <a:ea typeface="+mj-ea"/>
              <a:cs typeface="+mj-cs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130912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9389D3E0-BA02-41D3-B2AC-8FD6AA893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838200" y="557189"/>
            <a:ext cx="3966463" cy="557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200" b="1">
                <a:latin typeface="+mj-lt"/>
                <a:ea typeface="+mj-ea"/>
                <a:cs typeface="+mj-cs"/>
              </a:rPr>
              <a:t>Thank you.</a:t>
            </a:r>
            <a:r>
              <a:rPr kumimoji="1" lang="en-US" altLang="ja-JP" sz="5200" b="1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200" b="1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200" b="1">
                <a:latin typeface="+mj-lt"/>
                <a:ea typeface="+mj-ea"/>
                <a:cs typeface="+mj-cs"/>
              </a:rPr>
              <a:t>See you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200" b="1">
                <a:latin typeface="+mj-lt"/>
                <a:ea typeface="+mj-ea"/>
                <a:cs typeface="+mj-cs"/>
              </a:rPr>
              <a:t>next time!</a:t>
            </a:r>
            <a:endParaRPr kumimoji="1" lang="en-US" altLang="ja-JP" sz="5200" b="1">
              <a:latin typeface="+mj-lt"/>
              <a:ea typeface="+mj-ea"/>
              <a:cs typeface="+mj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D32C2BD-E51B-473B-BF1E-C7F147BD5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40" r="2" b="1387"/>
          <a:stretch/>
        </p:blipFill>
        <p:spPr>
          <a:xfrm>
            <a:off x="5176911" y="720190"/>
            <a:ext cx="6833848" cy="558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3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362390-B757-48A4-A77E-6689F80716D0}"/>
              </a:ext>
            </a:extLst>
          </p:cNvPr>
          <p:cNvSpPr txBox="1"/>
          <p:nvPr/>
        </p:nvSpPr>
        <p:spPr>
          <a:xfrm>
            <a:off x="721360" y="305068"/>
            <a:ext cx="24688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tear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wake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reak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forget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ear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freeze</a:t>
            </a:r>
          </a:p>
          <a:p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steal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choose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speak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swear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31ACA3B-4F6F-455E-9E67-0384E4897025}"/>
              </a:ext>
            </a:extLst>
          </p:cNvPr>
          <p:cNvSpPr txBox="1"/>
          <p:nvPr/>
        </p:nvSpPr>
        <p:spPr>
          <a:xfrm>
            <a:off x="4490720" y="305068"/>
            <a:ext cx="2468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FEC67E-FF0E-4588-B5A0-97C60D47BEAA}"/>
              </a:ext>
            </a:extLst>
          </p:cNvPr>
          <p:cNvSpPr txBox="1"/>
          <p:nvPr/>
        </p:nvSpPr>
        <p:spPr>
          <a:xfrm>
            <a:off x="8260080" y="305068"/>
            <a:ext cx="3119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 </a:t>
            </a:r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505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362390-B757-48A4-A77E-6689F80716D0}"/>
              </a:ext>
            </a:extLst>
          </p:cNvPr>
          <p:cNvSpPr txBox="1"/>
          <p:nvPr/>
        </p:nvSpPr>
        <p:spPr>
          <a:xfrm>
            <a:off x="721360" y="305068"/>
            <a:ext cx="24688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tear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wake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reak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forget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ear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freeze</a:t>
            </a:r>
          </a:p>
          <a:p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steal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choose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speak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swear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31ACA3B-4F6F-455E-9E67-0384E4897025}"/>
              </a:ext>
            </a:extLst>
          </p:cNvPr>
          <p:cNvSpPr txBox="1"/>
          <p:nvPr/>
        </p:nvSpPr>
        <p:spPr>
          <a:xfrm>
            <a:off x="4490720" y="305068"/>
            <a:ext cx="2468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FEC67E-FF0E-4588-B5A0-97C60D47BEAA}"/>
              </a:ext>
            </a:extLst>
          </p:cNvPr>
          <p:cNvSpPr txBox="1"/>
          <p:nvPr/>
        </p:nvSpPr>
        <p:spPr>
          <a:xfrm>
            <a:off x="8260080" y="305068"/>
            <a:ext cx="3119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woken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370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362390-B757-48A4-A77E-6689F80716D0}"/>
              </a:ext>
            </a:extLst>
          </p:cNvPr>
          <p:cNvSpPr txBox="1"/>
          <p:nvPr/>
        </p:nvSpPr>
        <p:spPr>
          <a:xfrm>
            <a:off x="721360" y="305068"/>
            <a:ext cx="24688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tear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wake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reak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forget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ear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freeze</a:t>
            </a:r>
          </a:p>
          <a:p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steal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choose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speak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swear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31ACA3B-4F6F-455E-9E67-0384E4897025}"/>
              </a:ext>
            </a:extLst>
          </p:cNvPr>
          <p:cNvSpPr txBox="1"/>
          <p:nvPr/>
        </p:nvSpPr>
        <p:spPr>
          <a:xfrm>
            <a:off x="4490720" y="305068"/>
            <a:ext cx="2468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roke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FEC67E-FF0E-4588-B5A0-97C60D47BEAA}"/>
              </a:ext>
            </a:extLst>
          </p:cNvPr>
          <p:cNvSpPr txBox="1"/>
          <p:nvPr/>
        </p:nvSpPr>
        <p:spPr>
          <a:xfrm>
            <a:off x="8260080" y="305068"/>
            <a:ext cx="31191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woken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roken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819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362390-B757-48A4-A77E-6689F80716D0}"/>
              </a:ext>
            </a:extLst>
          </p:cNvPr>
          <p:cNvSpPr txBox="1"/>
          <p:nvPr/>
        </p:nvSpPr>
        <p:spPr>
          <a:xfrm>
            <a:off x="721360" y="305068"/>
            <a:ext cx="24688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tear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wake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reak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forget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ear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freeze</a:t>
            </a:r>
          </a:p>
          <a:p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steal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choose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speak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swear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31ACA3B-4F6F-455E-9E67-0384E4897025}"/>
              </a:ext>
            </a:extLst>
          </p:cNvPr>
          <p:cNvSpPr txBox="1"/>
          <p:nvPr/>
        </p:nvSpPr>
        <p:spPr>
          <a:xfrm>
            <a:off x="4490720" y="305068"/>
            <a:ext cx="24688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roke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forgot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FEC67E-FF0E-4588-B5A0-97C60D47BEAA}"/>
              </a:ext>
            </a:extLst>
          </p:cNvPr>
          <p:cNvSpPr txBox="1"/>
          <p:nvPr/>
        </p:nvSpPr>
        <p:spPr>
          <a:xfrm>
            <a:off x="8260080" y="305068"/>
            <a:ext cx="31191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woken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roken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forgotten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018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362390-B757-48A4-A77E-6689F80716D0}"/>
              </a:ext>
            </a:extLst>
          </p:cNvPr>
          <p:cNvSpPr txBox="1"/>
          <p:nvPr/>
        </p:nvSpPr>
        <p:spPr>
          <a:xfrm>
            <a:off x="721360" y="305068"/>
            <a:ext cx="24688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tear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wake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reak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forget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ear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freeze</a:t>
            </a:r>
          </a:p>
          <a:p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steal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choose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speak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swear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31ACA3B-4F6F-455E-9E67-0384E4897025}"/>
              </a:ext>
            </a:extLst>
          </p:cNvPr>
          <p:cNvSpPr txBox="1"/>
          <p:nvPr/>
        </p:nvSpPr>
        <p:spPr>
          <a:xfrm>
            <a:off x="4490720" y="305068"/>
            <a:ext cx="24688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roke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forgot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wore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FEC67E-FF0E-4588-B5A0-97C60D47BEAA}"/>
              </a:ext>
            </a:extLst>
          </p:cNvPr>
          <p:cNvSpPr txBox="1"/>
          <p:nvPr/>
        </p:nvSpPr>
        <p:spPr>
          <a:xfrm>
            <a:off x="8260080" y="305068"/>
            <a:ext cx="31191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woken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roken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forgotten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worn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392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362390-B757-48A4-A77E-6689F80716D0}"/>
              </a:ext>
            </a:extLst>
          </p:cNvPr>
          <p:cNvSpPr txBox="1"/>
          <p:nvPr/>
        </p:nvSpPr>
        <p:spPr>
          <a:xfrm>
            <a:off x="721360" y="305068"/>
            <a:ext cx="24688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tear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wake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reak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forget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ear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freeze</a:t>
            </a:r>
          </a:p>
          <a:p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steal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choose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speak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swear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31ACA3B-4F6F-455E-9E67-0384E4897025}"/>
              </a:ext>
            </a:extLst>
          </p:cNvPr>
          <p:cNvSpPr txBox="1"/>
          <p:nvPr/>
        </p:nvSpPr>
        <p:spPr>
          <a:xfrm>
            <a:off x="4490720" y="305068"/>
            <a:ext cx="24688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roke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forgot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wore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froze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FEC67E-FF0E-4588-B5A0-97C60D47BEAA}"/>
              </a:ext>
            </a:extLst>
          </p:cNvPr>
          <p:cNvSpPr txBox="1"/>
          <p:nvPr/>
        </p:nvSpPr>
        <p:spPr>
          <a:xfrm>
            <a:off x="8260080" y="305068"/>
            <a:ext cx="31191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torn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woken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roken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forgotten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worn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frozen</a:t>
            </a:r>
          </a:p>
          <a:p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681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6752</TotalTime>
  <Words>677</Words>
  <Application>Microsoft Office PowerPoint</Application>
  <PresentationFormat>ワイド画面</PresentationFormat>
  <Paragraphs>350</Paragraphs>
  <Slides>38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38</vt:i4>
      </vt:variant>
    </vt:vector>
  </HeadingPairs>
  <TitlesOfParts>
    <vt:vector size="45" baseType="lpstr">
      <vt:lpstr>游ゴシック</vt:lpstr>
      <vt:lpstr>游ゴシック Light</vt:lpstr>
      <vt:lpstr>Arial</vt:lpstr>
      <vt:lpstr>Cavolini</vt:lpstr>
      <vt:lpstr>Rockwell</vt:lpstr>
      <vt:lpstr>Tw Cen MT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矢野 義紀</cp:lastModifiedBy>
  <cp:revision>498</cp:revision>
  <cp:lastPrinted>2021-11-09T22:42:39Z</cp:lastPrinted>
  <dcterms:created xsi:type="dcterms:W3CDTF">2020-10-31T02:23:16Z</dcterms:created>
  <dcterms:modified xsi:type="dcterms:W3CDTF">2021-11-10T08:49:23Z</dcterms:modified>
</cp:coreProperties>
</file>