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3" r:id="rId3"/>
    <p:sldId id="294" r:id="rId4"/>
    <p:sldId id="311" r:id="rId5"/>
    <p:sldId id="310" r:id="rId6"/>
    <p:sldId id="309" r:id="rId7"/>
    <p:sldId id="308" r:id="rId8"/>
    <p:sldId id="307" r:id="rId9"/>
    <p:sldId id="306" r:id="rId10"/>
    <p:sldId id="305" r:id="rId11"/>
    <p:sldId id="304" r:id="rId12"/>
    <p:sldId id="303" r:id="rId13"/>
    <p:sldId id="302" r:id="rId14"/>
    <p:sldId id="301" r:id="rId15"/>
    <p:sldId id="300" r:id="rId16"/>
    <p:sldId id="299" r:id="rId17"/>
    <p:sldId id="298" r:id="rId18"/>
    <p:sldId id="297" r:id="rId19"/>
    <p:sldId id="296" r:id="rId20"/>
    <p:sldId id="295" r:id="rId21"/>
    <p:sldId id="259" r:id="rId22"/>
    <p:sldId id="257" r:id="rId23"/>
    <p:sldId id="260" r:id="rId24"/>
    <p:sldId id="261" r:id="rId25"/>
    <p:sldId id="262" r:id="rId26"/>
    <p:sldId id="293" r:id="rId27"/>
    <p:sldId id="292" r:id="rId28"/>
    <p:sldId id="291" r:id="rId29"/>
    <p:sldId id="290" r:id="rId30"/>
    <p:sldId id="289" r:id="rId31"/>
    <p:sldId id="288" r:id="rId32"/>
    <p:sldId id="287" r:id="rId33"/>
    <p:sldId id="286" r:id="rId34"/>
    <p:sldId id="285" r:id="rId35"/>
    <p:sldId id="263" r:id="rId36"/>
    <p:sldId id="321" r:id="rId37"/>
    <p:sldId id="320" r:id="rId38"/>
    <p:sldId id="319" r:id="rId39"/>
    <p:sldId id="318" r:id="rId40"/>
    <p:sldId id="317" r:id="rId41"/>
    <p:sldId id="316" r:id="rId42"/>
    <p:sldId id="315" r:id="rId43"/>
    <p:sldId id="314" r:id="rId44"/>
    <p:sldId id="313" r:id="rId45"/>
    <p:sldId id="312" r:id="rId46"/>
    <p:sldId id="284" r:id="rId4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660"/>
  </p:normalViewPr>
  <p:slideViewPr>
    <p:cSldViewPr snapToGrid="0">
      <p:cViewPr varScale="1">
        <p:scale>
          <a:sx n="39" d="100"/>
          <a:sy n="39" d="100"/>
        </p:scale>
        <p:origin x="1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DB89FC-B383-49A1-9C0F-8391A1394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D15D8C9-3AA3-43C6-8994-87A64C82C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3CAA6A-5F7B-417C-82BA-F302A3892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B5C-1BA0-4E33-9AEE-F620A510F71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B1E2B9-007F-4263-BEB7-388AD00D8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0E625B-E288-4C49-BBF9-4ABDD7EDE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79D1-9838-4F29-9379-4C332B16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72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0141FC-9BFD-4B3E-BF9F-7B26DC6A9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51BDF1-7EAB-4A80-BCFF-1707E10EA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8C4F59-0094-4EFC-A2AA-11FC78627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B5C-1BA0-4E33-9AEE-F620A510F71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F69066-2166-42A1-8A41-A9F53E58C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AC8572-49A3-4B60-AF7B-808EDCEEE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79D1-9838-4F29-9379-4C332B16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14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1C5A34D-699D-4063-876D-BBE89F7AE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FB083ED-771D-417B-AA4B-27087C9F0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6C8FFE-044D-4965-8465-3D63866AF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B5C-1BA0-4E33-9AEE-F620A510F71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049BC3-CE5B-4CE6-B56C-D3A79AA44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E53066-CCA3-4B7D-86B9-3E44CC759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79D1-9838-4F29-9379-4C332B16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77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E9CF27-7CD0-4EB0-81E1-6321C23B8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9E1548-81F2-4114-9710-9DCC26124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EEA658-913C-42F3-8843-574AE3E8D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B5C-1BA0-4E33-9AEE-F620A510F71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9EAE4D-307D-4B3C-8BCC-F297E72A3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F21681-2154-48D4-BCE1-B72314FA8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79D1-9838-4F29-9379-4C332B16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61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EC8E12-AB36-48E8-A24A-7BF320B88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026F1B-AE5A-481C-9F10-41E4460DC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DFE457-9CE7-4351-84B4-80BC9D99C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B5C-1BA0-4E33-9AEE-F620A510F71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8AAAF5-5F8B-4853-8179-2808D66C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69507C-B9D8-4259-A4F2-375B17CB1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79D1-9838-4F29-9379-4C332B16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20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D46D13-F2B2-4CE5-B39C-858E12B87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D3FE8D-5953-449E-8964-81E9E93070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C18199-434E-43F4-86CE-D654D4937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77A5DA-8149-416D-895A-B13F6A972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B5C-1BA0-4E33-9AEE-F620A510F71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029015-2D07-4ADE-B712-5917518A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B00F97-F4B8-4635-BE65-D721004D8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79D1-9838-4F29-9379-4C332B16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27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18F3B8-6F6C-4536-B82B-FEA939EB7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C9BDED-269A-422F-880E-392A945F6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F0AF4F-071E-4083-8C41-D70167CD1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23C213F-A56B-4C63-959B-87BF9D44C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F642EAD-0C53-4A5C-9CE1-67356DF1BC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E628C2D-1BDF-417D-B568-FAF76253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B5C-1BA0-4E33-9AEE-F620A510F71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0608379-FDBA-47D0-B088-5D340D170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5F87DBD-8A34-4525-907E-8991F7D1E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79D1-9838-4F29-9379-4C332B16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31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599252-C1CF-42F4-9605-7C269E8D5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C7F320B-1546-4753-B927-9F55182E1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B5C-1BA0-4E33-9AEE-F620A510F71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34F4E4B-26D1-44DB-A008-FBEFC5714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D434185-A3D1-4D07-BB36-5F3E1D3BE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79D1-9838-4F29-9379-4C332B16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53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4F1EA62-347F-4356-929E-EEA4E1D4A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B5C-1BA0-4E33-9AEE-F620A510F71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2C7BBFB-6343-4A96-B4B1-C762C8CFF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A0C3774-9027-4541-A068-2E2BEB890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79D1-9838-4F29-9379-4C332B16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15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1A10E-72E1-444D-A0D1-40DB8D9F9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011CF0-E6C8-4454-8606-47D7DAAE3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3F0970-9BF6-46E4-B552-1E2849506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74A4E5-E076-4995-9E73-7E875664B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B5C-1BA0-4E33-9AEE-F620A510F71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5C3620-0C48-48FA-8EE9-BC9C6FBBB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B83103-83F3-4279-B752-FCFFDB208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79D1-9838-4F29-9379-4C332B16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72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083F8C-3AD1-4D15-937D-1ADA52963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658495F-2899-412D-BFEF-D4BF39F33A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5024C83-9600-4030-8680-3FA3C8841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0A9A6C-C031-4CF0-B6A4-C8615757A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EB5C-1BA0-4E33-9AEE-F620A510F71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746926-F943-48FD-9B52-B0CF5D276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8FECF6-F82D-45B2-8782-F5A7747D3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79D1-9838-4F29-9379-4C332B16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84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C550B4-6381-4025-94CB-24BA049D9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636D66-3A00-4BF5-96DA-4157CA4D8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86307E-344A-49D5-90F8-B7859198A4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DEB5C-1BA0-4E33-9AEE-F620A510F71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2D569E-9658-48AD-901D-E562D73305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A92CEA-1994-41D1-83B7-C3DDB35DF4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B79D1-9838-4F29-9379-4C332B16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760970-8646-47B5-B923-306CD01E6AB3}"/>
              </a:ext>
            </a:extLst>
          </p:cNvPr>
          <p:cNvSpPr txBox="1"/>
          <p:nvPr/>
        </p:nvSpPr>
        <p:spPr>
          <a:xfrm>
            <a:off x="6413111" y="640081"/>
            <a:ext cx="5138808" cy="359276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6000" b="1" dirty="0">
                <a:latin typeface="+mj-lt"/>
                <a:ea typeface="+mj-ea"/>
                <a:cs typeface="+mj-cs"/>
              </a:rPr>
              <a:t>Jolly Grammar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6000" b="1">
                <a:latin typeface="+mj-lt"/>
                <a:ea typeface="+mj-ea"/>
                <a:cs typeface="+mj-cs"/>
              </a:rPr>
              <a:t>5-18</a:t>
            </a:r>
            <a:endParaRPr kumimoji="1" lang="en-US" altLang="ja-JP" sz="6000" b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D13924-DC7C-4339-B194-8A4EFFBF2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6107584" cy="6858000"/>
          </a:xfrm>
          <a:prstGeom prst="rect">
            <a:avLst/>
          </a:prstGeom>
          <a:solidFill>
            <a:srgbClr val="4386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72458505-C9BA-445F-AE75-CFC7FF04F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CEA735C-A4C4-439E-BB48-74ABB55C43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673"/>
          <a:stretch/>
        </p:blipFill>
        <p:spPr>
          <a:xfrm>
            <a:off x="1120701" y="1112060"/>
            <a:ext cx="3861262" cy="463385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770162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888C3-995C-4917-9560-359FACA239E0}"/>
              </a:ext>
            </a:extLst>
          </p:cNvPr>
          <p:cNvSpPr txBox="1"/>
          <p:nvPr/>
        </p:nvSpPr>
        <p:spPr>
          <a:xfrm>
            <a:off x="273268" y="168166"/>
            <a:ext cx="53497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megastar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megabit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megabucks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microchip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microfilm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megalith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microscope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microbe</a:t>
            </a:r>
          </a:p>
        </p:txBody>
      </p:sp>
    </p:spTree>
    <p:extLst>
      <p:ext uri="{BB962C8B-B14F-4D97-AF65-F5344CB8AC3E}">
        <p14:creationId xmlns:p14="http://schemas.microsoft.com/office/powerpoint/2010/main" val="268512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888C3-995C-4917-9560-359FACA239E0}"/>
              </a:ext>
            </a:extLst>
          </p:cNvPr>
          <p:cNvSpPr txBox="1"/>
          <p:nvPr/>
        </p:nvSpPr>
        <p:spPr>
          <a:xfrm>
            <a:off x="273268" y="168166"/>
            <a:ext cx="534976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megastar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megabit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megabucks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microchip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microfilm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megalith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microscope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microbe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microwave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05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888C3-995C-4917-9560-359FACA239E0}"/>
              </a:ext>
            </a:extLst>
          </p:cNvPr>
          <p:cNvSpPr txBox="1"/>
          <p:nvPr/>
        </p:nvSpPr>
        <p:spPr>
          <a:xfrm>
            <a:off x="273268" y="168166"/>
            <a:ext cx="534976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megastar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megabit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megabucks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microchip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microfilm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megalith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microscope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microbe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microwave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EC0F49-1D0B-49D7-9414-308335EA3B56}"/>
              </a:ext>
            </a:extLst>
          </p:cNvPr>
          <p:cNvSpPr txBox="1"/>
          <p:nvPr/>
        </p:nvSpPr>
        <p:spPr>
          <a:xfrm>
            <a:off x="5473918" y="168166"/>
            <a:ext cx="6444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10.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microphone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996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888C3-995C-4917-9560-359FACA239E0}"/>
              </a:ext>
            </a:extLst>
          </p:cNvPr>
          <p:cNvSpPr txBox="1"/>
          <p:nvPr/>
        </p:nvSpPr>
        <p:spPr>
          <a:xfrm>
            <a:off x="273268" y="168166"/>
            <a:ext cx="534976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megastar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megabit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megabucks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microchip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microfilm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megalith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microscope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microbe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microwave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EC0F49-1D0B-49D7-9414-308335EA3B56}"/>
              </a:ext>
            </a:extLst>
          </p:cNvPr>
          <p:cNvSpPr txBox="1"/>
          <p:nvPr/>
        </p:nvSpPr>
        <p:spPr>
          <a:xfrm>
            <a:off x="5473918" y="168166"/>
            <a:ext cx="64448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10.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microphone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11. megaphone</a:t>
            </a:r>
          </a:p>
        </p:txBody>
      </p:sp>
    </p:spTree>
    <p:extLst>
      <p:ext uri="{BB962C8B-B14F-4D97-AF65-F5344CB8AC3E}">
        <p14:creationId xmlns:p14="http://schemas.microsoft.com/office/powerpoint/2010/main" val="1011007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888C3-995C-4917-9560-359FACA239E0}"/>
              </a:ext>
            </a:extLst>
          </p:cNvPr>
          <p:cNvSpPr txBox="1"/>
          <p:nvPr/>
        </p:nvSpPr>
        <p:spPr>
          <a:xfrm>
            <a:off x="273268" y="168166"/>
            <a:ext cx="534976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megastar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megabit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megabucks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microchip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microfilm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megalith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microscope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microbe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microwave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EC0F49-1D0B-49D7-9414-308335EA3B56}"/>
              </a:ext>
            </a:extLst>
          </p:cNvPr>
          <p:cNvSpPr txBox="1"/>
          <p:nvPr/>
        </p:nvSpPr>
        <p:spPr>
          <a:xfrm>
            <a:off x="5473918" y="168166"/>
            <a:ext cx="64448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10.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microphone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11. megaphone</a:t>
            </a:r>
          </a:p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12.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megawatt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440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888C3-995C-4917-9560-359FACA239E0}"/>
              </a:ext>
            </a:extLst>
          </p:cNvPr>
          <p:cNvSpPr txBox="1"/>
          <p:nvPr/>
        </p:nvSpPr>
        <p:spPr>
          <a:xfrm>
            <a:off x="273268" y="168166"/>
            <a:ext cx="534976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megastar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megabit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megabucks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microchip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microfilm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megalith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microscope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microbe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microwave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EC0F49-1D0B-49D7-9414-308335EA3B56}"/>
              </a:ext>
            </a:extLst>
          </p:cNvPr>
          <p:cNvSpPr txBox="1"/>
          <p:nvPr/>
        </p:nvSpPr>
        <p:spPr>
          <a:xfrm>
            <a:off x="5473918" y="168166"/>
            <a:ext cx="64448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10.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microphone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11. megaphone</a:t>
            </a:r>
          </a:p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12.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megawatt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13. microscopic</a:t>
            </a:r>
          </a:p>
        </p:txBody>
      </p:sp>
    </p:spTree>
    <p:extLst>
      <p:ext uri="{BB962C8B-B14F-4D97-AF65-F5344CB8AC3E}">
        <p14:creationId xmlns:p14="http://schemas.microsoft.com/office/powerpoint/2010/main" val="1867461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888C3-995C-4917-9560-359FACA239E0}"/>
              </a:ext>
            </a:extLst>
          </p:cNvPr>
          <p:cNvSpPr txBox="1"/>
          <p:nvPr/>
        </p:nvSpPr>
        <p:spPr>
          <a:xfrm>
            <a:off x="273268" y="168166"/>
            <a:ext cx="534976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megastar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megabit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megabucks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microchip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microfilm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megalith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microscope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microbe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microwave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EC0F49-1D0B-49D7-9414-308335EA3B56}"/>
              </a:ext>
            </a:extLst>
          </p:cNvPr>
          <p:cNvSpPr txBox="1"/>
          <p:nvPr/>
        </p:nvSpPr>
        <p:spPr>
          <a:xfrm>
            <a:off x="5473918" y="168166"/>
            <a:ext cx="64448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10.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microphone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11. megaphone</a:t>
            </a:r>
          </a:p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12.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megawatt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13. microscopic</a:t>
            </a:r>
          </a:p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14.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microbiology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012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888C3-995C-4917-9560-359FACA239E0}"/>
              </a:ext>
            </a:extLst>
          </p:cNvPr>
          <p:cNvSpPr txBox="1"/>
          <p:nvPr/>
        </p:nvSpPr>
        <p:spPr>
          <a:xfrm>
            <a:off x="273268" y="168166"/>
            <a:ext cx="534976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megastar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megabit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megabucks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microchip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microfilm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megalith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microscope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microbe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microwave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EC0F49-1D0B-49D7-9414-308335EA3B56}"/>
              </a:ext>
            </a:extLst>
          </p:cNvPr>
          <p:cNvSpPr txBox="1"/>
          <p:nvPr/>
        </p:nvSpPr>
        <p:spPr>
          <a:xfrm>
            <a:off x="5473918" y="168166"/>
            <a:ext cx="64448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10.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microphone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11. megaphone</a:t>
            </a:r>
          </a:p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12.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megawatt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13. microscopic</a:t>
            </a:r>
          </a:p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14.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microbiology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15. microprocessor</a:t>
            </a:r>
          </a:p>
        </p:txBody>
      </p:sp>
    </p:spTree>
    <p:extLst>
      <p:ext uri="{BB962C8B-B14F-4D97-AF65-F5344CB8AC3E}">
        <p14:creationId xmlns:p14="http://schemas.microsoft.com/office/powerpoint/2010/main" val="2529880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888C3-995C-4917-9560-359FACA239E0}"/>
              </a:ext>
            </a:extLst>
          </p:cNvPr>
          <p:cNvSpPr txBox="1"/>
          <p:nvPr/>
        </p:nvSpPr>
        <p:spPr>
          <a:xfrm>
            <a:off x="273268" y="168166"/>
            <a:ext cx="534976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megastar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megabit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megabucks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microchip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microfilm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megalith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microscope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microbe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microwave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EC0F49-1D0B-49D7-9414-308335EA3B56}"/>
              </a:ext>
            </a:extLst>
          </p:cNvPr>
          <p:cNvSpPr txBox="1"/>
          <p:nvPr/>
        </p:nvSpPr>
        <p:spPr>
          <a:xfrm>
            <a:off x="5473918" y="168166"/>
            <a:ext cx="64448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10.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microphone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11. megaphone</a:t>
            </a:r>
          </a:p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12.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megawatt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13. microscopic</a:t>
            </a:r>
          </a:p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14.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microbiology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15. microprocessor</a:t>
            </a:r>
          </a:p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16.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megabyte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735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888C3-995C-4917-9560-359FACA239E0}"/>
              </a:ext>
            </a:extLst>
          </p:cNvPr>
          <p:cNvSpPr txBox="1"/>
          <p:nvPr/>
        </p:nvSpPr>
        <p:spPr>
          <a:xfrm>
            <a:off x="273268" y="168166"/>
            <a:ext cx="534976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megastar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megabit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megabucks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microchip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microfilm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megalith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microscope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microbe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microwave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EC0F49-1D0B-49D7-9414-308335EA3B56}"/>
              </a:ext>
            </a:extLst>
          </p:cNvPr>
          <p:cNvSpPr txBox="1"/>
          <p:nvPr/>
        </p:nvSpPr>
        <p:spPr>
          <a:xfrm>
            <a:off x="5473918" y="168166"/>
            <a:ext cx="644481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10.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microphone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11. megaphone</a:t>
            </a:r>
          </a:p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12.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megawatt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13. microscopic</a:t>
            </a:r>
          </a:p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14.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microbiology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15. microprocessor</a:t>
            </a:r>
          </a:p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16.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megabyte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17. megahertz</a:t>
            </a:r>
          </a:p>
        </p:txBody>
      </p:sp>
    </p:spTree>
    <p:extLst>
      <p:ext uri="{BB962C8B-B14F-4D97-AF65-F5344CB8AC3E}">
        <p14:creationId xmlns:p14="http://schemas.microsoft.com/office/powerpoint/2010/main" val="2195719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62868CD-7A7C-4229-81E4-5979C1EF9567}"/>
              </a:ext>
            </a:extLst>
          </p:cNvPr>
          <p:cNvSpPr txBox="1"/>
          <p:nvPr/>
        </p:nvSpPr>
        <p:spPr>
          <a:xfrm>
            <a:off x="4941535" y="640081"/>
            <a:ext cx="6610383" cy="349702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6000" b="1" dirty="0">
                <a:latin typeface="+mj-lt"/>
                <a:ea typeface="+mj-ea"/>
                <a:cs typeface="+mj-cs"/>
              </a:rPr>
              <a:t>Spelling Test 9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7744A9-B1DD-4F76-B3B2-02A51E6DF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8">
            <a:extLst>
              <a:ext uri="{FF2B5EF4-FFF2-40B4-BE49-F238E27FC236}">
                <a16:creationId xmlns:a16="http://schemas.microsoft.com/office/drawing/2014/main" id="{09F52C97-D8A0-4C58-9D04-B8733EE38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036" y="644333"/>
            <a:ext cx="3343935" cy="556933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FE50309-5C79-4EA2-B849-91FB5350FE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848" b="2"/>
          <a:stretch/>
        </p:blipFill>
        <p:spPr>
          <a:xfrm>
            <a:off x="809243" y="809244"/>
            <a:ext cx="3017520" cy="523951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53338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888C3-995C-4917-9560-359FACA239E0}"/>
              </a:ext>
            </a:extLst>
          </p:cNvPr>
          <p:cNvSpPr txBox="1"/>
          <p:nvPr/>
        </p:nvSpPr>
        <p:spPr>
          <a:xfrm>
            <a:off x="273268" y="168166"/>
            <a:ext cx="534976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megastar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megabit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megabucks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microchip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microfilm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megalith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microscope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microbe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microwave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EC0F49-1D0B-49D7-9414-308335EA3B56}"/>
              </a:ext>
            </a:extLst>
          </p:cNvPr>
          <p:cNvSpPr txBox="1"/>
          <p:nvPr/>
        </p:nvSpPr>
        <p:spPr>
          <a:xfrm>
            <a:off x="5473918" y="168166"/>
            <a:ext cx="644481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10.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microphone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11. megaphone</a:t>
            </a:r>
          </a:p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12.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megawatt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13. microscopic</a:t>
            </a:r>
          </a:p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14.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microbiology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15. microprocessor</a:t>
            </a:r>
          </a:p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16.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megabyte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17. megahertz</a:t>
            </a:r>
          </a:p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18. megalomania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141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9835F48-88E0-42C2-B491-AB25FA761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94" y="0"/>
            <a:ext cx="10242168" cy="145707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7A2C9507-97CF-46A3-B421-916350EE7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194" y="1215712"/>
            <a:ext cx="11217612" cy="526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16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9835F48-88E0-42C2-B491-AB25FA761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94" y="0"/>
            <a:ext cx="10242168" cy="145707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7A2C9507-97CF-46A3-B421-916350EE7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21" y="1215712"/>
            <a:ext cx="11217612" cy="526740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8E0B79C1-D360-4229-A5C4-C2BAB80141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8061" y="4823140"/>
            <a:ext cx="3176291" cy="131075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3AF31BEB-244A-4621-9FBF-A37C976EDE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5081" y="3025871"/>
            <a:ext cx="3176291" cy="1310754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48328E8-110F-492F-8D27-BD33C6116E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9054" y="1215712"/>
            <a:ext cx="3176291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249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9835F48-88E0-42C2-B491-AB25FA761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94" y="0"/>
            <a:ext cx="10242168" cy="145707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7A2C9507-97CF-46A3-B421-916350EE7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574" y="1215712"/>
            <a:ext cx="11217612" cy="526740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8E0B79C1-D360-4229-A5C4-C2BAB80141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8061" y="4823140"/>
            <a:ext cx="3176291" cy="131075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3AF31BEB-244A-4621-9FBF-A37C976EDE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5081" y="3025871"/>
            <a:ext cx="3176291" cy="1310754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48328E8-110F-492F-8D27-BD33C6116E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9054" y="1215712"/>
            <a:ext cx="3176291" cy="1310754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B2F1A5C-95C8-4E31-A81A-A5DC8DEF4CB7}"/>
              </a:ext>
            </a:extLst>
          </p:cNvPr>
          <p:cNvSpPr txBox="1"/>
          <p:nvPr/>
        </p:nvSpPr>
        <p:spPr>
          <a:xfrm>
            <a:off x="8882361" y="241996"/>
            <a:ext cx="31762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0070C0"/>
                </a:solidFill>
              </a:rPr>
              <a:t>×</a:t>
            </a:r>
            <a:r>
              <a:rPr kumimoji="1" lang="en-US" altLang="ja-JP" sz="2800" b="1" dirty="0">
                <a:solidFill>
                  <a:srgbClr val="0070C0"/>
                </a:solidFill>
              </a:rPr>
              <a:t>Present</a:t>
            </a:r>
          </a:p>
          <a:p>
            <a:r>
              <a:rPr lang="en-US" altLang="ja-JP" sz="2800" b="1" dirty="0">
                <a:solidFill>
                  <a:srgbClr val="0070C0"/>
                </a:solidFill>
              </a:rPr>
              <a:t>×Past</a:t>
            </a:r>
          </a:p>
          <a:p>
            <a:r>
              <a:rPr lang="ja-JP" altLang="en-US" sz="2800" b="1" dirty="0">
                <a:solidFill>
                  <a:srgbClr val="0070C0"/>
                </a:solidFill>
              </a:rPr>
              <a:t>〇</a:t>
            </a:r>
            <a:r>
              <a:rPr kumimoji="1" lang="en-US" altLang="ja-JP" sz="2800" b="1" dirty="0">
                <a:solidFill>
                  <a:srgbClr val="0070C0"/>
                </a:solidFill>
              </a:rPr>
              <a:t>Past participle</a:t>
            </a:r>
            <a:endParaRPr kumimoji="1" lang="ja-JP" alt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4670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133350" y="266700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295275" y="1457325"/>
            <a:ext cx="1150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5400" dirty="0">
                <a:latin typeface="Abadi" panose="020B0604020104020204" pitchFamily="34" charset="0"/>
              </a:rPr>
              <a:t>w</a:t>
            </a:r>
            <a:r>
              <a:rPr kumimoji="1" lang="en-US" altLang="ja-JP" sz="5400" dirty="0">
                <a:latin typeface="Abadi" panose="020B0604020104020204" pitchFamily="34" charset="0"/>
              </a:rPr>
              <a:t>alk		</a:t>
            </a:r>
            <a:r>
              <a:rPr kumimoji="1" lang="ja-JP" altLang="en-US" sz="5400" dirty="0">
                <a:latin typeface="Abadi" panose="020B0604020104020204" pitchFamily="34" charset="0"/>
              </a:rPr>
              <a:t>　</a:t>
            </a:r>
            <a:r>
              <a:rPr kumimoji="1" lang="en-US" altLang="ja-JP" sz="5400" dirty="0">
                <a:latin typeface="Abadi" panose="020B0604020104020204" pitchFamily="34" charset="0"/>
              </a:rPr>
              <a:t>walked		</a:t>
            </a:r>
            <a:r>
              <a:rPr kumimoji="1" lang="ja-JP" altLang="en-US" sz="5400">
                <a:latin typeface="Abadi" panose="020B0604020104020204" pitchFamily="34" charset="0"/>
              </a:rPr>
              <a:t>　</a:t>
            </a:r>
            <a:r>
              <a:rPr kumimoji="1" lang="en-US" altLang="ja-JP" sz="5400">
                <a:latin typeface="Abadi" panose="020B0604020104020204" pitchFamily="34" charset="0"/>
              </a:rPr>
              <a:t>walked</a:t>
            </a:r>
            <a:endParaRPr kumimoji="1" lang="ja-JP" altLang="en-US" sz="54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342900" y="2505670"/>
            <a:ext cx="1150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5400" dirty="0">
                <a:latin typeface="Abadi" panose="020B0604020104020204" pitchFamily="34" charset="0"/>
              </a:rPr>
              <a:t>swim</a:t>
            </a:r>
            <a:r>
              <a:rPr kumimoji="1" lang="en-US" altLang="ja-JP" sz="5400" dirty="0">
                <a:latin typeface="Abadi" panose="020B0604020104020204" pitchFamily="34" charset="0"/>
              </a:rPr>
              <a:t>		</a:t>
            </a:r>
            <a:r>
              <a:rPr lang="en-US" altLang="ja-JP" sz="5400" dirty="0">
                <a:latin typeface="Abadi" panose="020B0604020104020204" pitchFamily="34" charset="0"/>
              </a:rPr>
              <a:t>	swam</a:t>
            </a:r>
            <a:r>
              <a:rPr kumimoji="1" lang="en-US" altLang="ja-JP" sz="5400" dirty="0">
                <a:latin typeface="Abadi" panose="020B0604020104020204" pitchFamily="34" charset="0"/>
              </a:rPr>
              <a:t>		</a:t>
            </a:r>
            <a:r>
              <a:rPr lang="en-US" altLang="ja-JP" sz="5400" dirty="0">
                <a:latin typeface="Abadi" panose="020B0604020104020204" pitchFamily="34" charset="0"/>
              </a:rPr>
              <a:t>	swum</a:t>
            </a:r>
            <a:endParaRPr kumimoji="1" lang="ja-JP" altLang="en-US" sz="54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342900" y="3629620"/>
            <a:ext cx="1150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5400" dirty="0">
                <a:latin typeface="Abadi" panose="020B0604020104020204" pitchFamily="34" charset="0"/>
              </a:rPr>
              <a:t>write</a:t>
            </a:r>
            <a:r>
              <a:rPr kumimoji="1" lang="en-US" altLang="ja-JP" sz="5400" dirty="0">
                <a:latin typeface="Abadi" panose="020B0604020104020204" pitchFamily="34" charset="0"/>
              </a:rPr>
              <a:t>		</a:t>
            </a:r>
            <a:r>
              <a:rPr lang="en-US" altLang="ja-JP" sz="5400" dirty="0">
                <a:latin typeface="Abadi" panose="020B0604020104020204" pitchFamily="34" charset="0"/>
              </a:rPr>
              <a:t>	wrote</a:t>
            </a:r>
            <a:r>
              <a:rPr kumimoji="1" lang="en-US" altLang="ja-JP" sz="5400" dirty="0">
                <a:latin typeface="Abadi" panose="020B0604020104020204" pitchFamily="34" charset="0"/>
              </a:rPr>
              <a:t>		</a:t>
            </a:r>
            <a:r>
              <a:rPr lang="en-US" altLang="ja-JP" sz="5400" dirty="0">
                <a:latin typeface="Abadi" panose="020B0604020104020204" pitchFamily="34" charset="0"/>
              </a:rPr>
              <a:t>	written</a:t>
            </a:r>
            <a:endParaRPr kumimoji="1" lang="ja-JP" altLang="en-US" sz="5400" dirty="0">
              <a:latin typeface="Abadi" panose="020B0604020104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49608B7-24E6-4030-A6CB-0ABD51D38B09}"/>
              </a:ext>
            </a:extLst>
          </p:cNvPr>
          <p:cNvSpPr txBox="1"/>
          <p:nvPr/>
        </p:nvSpPr>
        <p:spPr>
          <a:xfrm>
            <a:off x="342900" y="4753570"/>
            <a:ext cx="1150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5400" dirty="0">
                <a:latin typeface="Abadi" panose="020B0604020104020204" pitchFamily="34" charset="0"/>
              </a:rPr>
              <a:t>fall</a:t>
            </a:r>
            <a:r>
              <a:rPr kumimoji="1" lang="en-US" altLang="ja-JP" sz="5400" dirty="0">
                <a:latin typeface="Abadi" panose="020B0604020104020204" pitchFamily="34" charset="0"/>
              </a:rPr>
              <a:t>		</a:t>
            </a:r>
            <a:r>
              <a:rPr lang="en-US" altLang="ja-JP" sz="5400" dirty="0">
                <a:latin typeface="Abadi" panose="020B0604020104020204" pitchFamily="34" charset="0"/>
              </a:rPr>
              <a:t>		fell</a:t>
            </a:r>
            <a:r>
              <a:rPr kumimoji="1" lang="en-US" altLang="ja-JP" sz="5400" dirty="0">
                <a:latin typeface="Abadi" panose="020B0604020104020204" pitchFamily="34" charset="0"/>
              </a:rPr>
              <a:t>		</a:t>
            </a:r>
            <a:r>
              <a:rPr lang="en-US" altLang="ja-JP" sz="5400" dirty="0">
                <a:latin typeface="Abadi" panose="020B0604020104020204" pitchFamily="34" charset="0"/>
              </a:rPr>
              <a:t>		fallen</a:t>
            </a:r>
            <a:endParaRPr kumimoji="1" lang="ja-JP" altLang="en-US" sz="54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98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161925" y="106214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0" y="647700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swim</a:t>
            </a:r>
            <a:r>
              <a:rPr kumimoji="1" lang="en-US" altLang="ja-JP" sz="4800" dirty="0">
                <a:latin typeface="Abadi" panose="020B0604020104020204" pitchFamily="34" charset="0"/>
              </a:rPr>
              <a:t>		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1395471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ring</a:t>
            </a:r>
            <a:r>
              <a:rPr kumimoji="1" lang="en-US" altLang="ja-JP" sz="4800" dirty="0">
                <a:latin typeface="Abadi" panose="020B0604020104020204" pitchFamily="34" charset="0"/>
              </a:rPr>
              <a:t>		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2084002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sink</a:t>
            </a:r>
            <a:r>
              <a:rPr kumimoji="1" lang="en-US" altLang="ja-JP" sz="4800" dirty="0">
                <a:latin typeface="Abadi" panose="020B0604020104020204" pitchFamily="34" charset="0"/>
              </a:rPr>
              <a:t>		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725749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begin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20241" y="3409691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409823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782174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0" y="5395541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spring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53578" y="6027003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3113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161925" y="106214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0" y="647700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swim</a:t>
            </a:r>
            <a:r>
              <a:rPr kumimoji="1" lang="en-US" altLang="ja-JP" sz="4800" dirty="0">
                <a:latin typeface="Abadi" panose="020B0604020104020204" pitchFamily="34" charset="0"/>
              </a:rPr>
              <a:t>			swam			 swum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1395471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ring</a:t>
            </a:r>
            <a:r>
              <a:rPr kumimoji="1" lang="en-US" altLang="ja-JP" sz="4800" dirty="0">
                <a:latin typeface="Abadi" panose="020B0604020104020204" pitchFamily="34" charset="0"/>
              </a:rPr>
              <a:t>		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2084002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sink</a:t>
            </a:r>
            <a:r>
              <a:rPr kumimoji="1" lang="en-US" altLang="ja-JP" sz="4800" dirty="0">
                <a:latin typeface="Abadi" panose="020B0604020104020204" pitchFamily="34" charset="0"/>
              </a:rPr>
              <a:t>		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725749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begin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20241" y="3409691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409823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782174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0" y="5395541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spring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53578" y="6027003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339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161925" y="106214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0" y="647700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swim</a:t>
            </a:r>
            <a:r>
              <a:rPr kumimoji="1" lang="en-US" altLang="ja-JP" sz="4800" dirty="0">
                <a:latin typeface="Abadi" panose="020B0604020104020204" pitchFamily="34" charset="0"/>
              </a:rPr>
              <a:t>			swam			 swum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1395471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ring</a:t>
            </a:r>
            <a:r>
              <a:rPr kumimoji="1" lang="en-US" altLang="ja-JP" sz="4800" dirty="0">
                <a:latin typeface="Abadi" panose="020B0604020104020204" pitchFamily="34" charset="0"/>
              </a:rPr>
              <a:t>			rang			 rung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2084002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sink</a:t>
            </a:r>
            <a:r>
              <a:rPr kumimoji="1" lang="en-US" altLang="ja-JP" sz="4800" dirty="0">
                <a:latin typeface="Abadi" panose="020B0604020104020204" pitchFamily="34" charset="0"/>
              </a:rPr>
              <a:t>		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725749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begin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20241" y="3409691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409823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782174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0" y="5395541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spring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53578" y="6027003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964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161925" y="106214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0" y="647700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swim</a:t>
            </a:r>
            <a:r>
              <a:rPr kumimoji="1" lang="en-US" altLang="ja-JP" sz="4800" dirty="0">
                <a:latin typeface="Abadi" panose="020B0604020104020204" pitchFamily="34" charset="0"/>
              </a:rPr>
              <a:t>			swam			 swum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1395471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ring</a:t>
            </a:r>
            <a:r>
              <a:rPr kumimoji="1" lang="en-US" altLang="ja-JP" sz="4800" dirty="0">
                <a:latin typeface="Abadi" panose="020B0604020104020204" pitchFamily="34" charset="0"/>
              </a:rPr>
              <a:t>			rang			 rung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2084002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sink</a:t>
            </a:r>
            <a:r>
              <a:rPr kumimoji="1" lang="en-US" altLang="ja-JP" sz="4800" dirty="0">
                <a:latin typeface="Abadi" panose="020B0604020104020204" pitchFamily="34" charset="0"/>
              </a:rPr>
              <a:t>			sank			 sunk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725749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begin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20241" y="3409691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409823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782174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0" y="5395541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spring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53578" y="6027003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273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161925" y="106214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0" y="647700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swim</a:t>
            </a:r>
            <a:r>
              <a:rPr kumimoji="1" lang="en-US" altLang="ja-JP" sz="4800" dirty="0">
                <a:latin typeface="Abadi" panose="020B0604020104020204" pitchFamily="34" charset="0"/>
              </a:rPr>
              <a:t>			swam			 swum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1395471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ring</a:t>
            </a:r>
            <a:r>
              <a:rPr kumimoji="1" lang="en-US" altLang="ja-JP" sz="4800" dirty="0">
                <a:latin typeface="Abadi" panose="020B0604020104020204" pitchFamily="34" charset="0"/>
              </a:rPr>
              <a:t>			rang			 rung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2084002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sink</a:t>
            </a:r>
            <a:r>
              <a:rPr kumimoji="1" lang="en-US" altLang="ja-JP" sz="4800" dirty="0">
                <a:latin typeface="Abadi" panose="020B0604020104020204" pitchFamily="34" charset="0"/>
              </a:rPr>
              <a:t>			sank			 sunk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725749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begin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began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begun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20241" y="3409691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409823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782174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0" y="5395541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spring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53578" y="6027003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960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888C3-995C-4917-9560-359FACA239E0}"/>
              </a:ext>
            </a:extLst>
          </p:cNvPr>
          <p:cNvSpPr txBox="1"/>
          <p:nvPr/>
        </p:nvSpPr>
        <p:spPr>
          <a:xfrm>
            <a:off x="273268" y="168166"/>
            <a:ext cx="5349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megastar</a:t>
            </a:r>
          </a:p>
        </p:txBody>
      </p:sp>
    </p:spTree>
    <p:extLst>
      <p:ext uri="{BB962C8B-B14F-4D97-AF65-F5344CB8AC3E}">
        <p14:creationId xmlns:p14="http://schemas.microsoft.com/office/powerpoint/2010/main" val="35284209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161925" y="106214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0" y="647700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swim</a:t>
            </a:r>
            <a:r>
              <a:rPr kumimoji="1" lang="en-US" altLang="ja-JP" sz="4800" dirty="0">
                <a:latin typeface="Abadi" panose="020B0604020104020204" pitchFamily="34" charset="0"/>
              </a:rPr>
              <a:t>			swam			 swum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1395471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ring</a:t>
            </a:r>
            <a:r>
              <a:rPr kumimoji="1" lang="en-US" altLang="ja-JP" sz="4800" dirty="0">
                <a:latin typeface="Abadi" panose="020B0604020104020204" pitchFamily="34" charset="0"/>
              </a:rPr>
              <a:t>			rang			 rung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2084002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sink</a:t>
            </a:r>
            <a:r>
              <a:rPr kumimoji="1" lang="en-US" altLang="ja-JP" sz="4800" dirty="0">
                <a:latin typeface="Abadi" panose="020B0604020104020204" pitchFamily="34" charset="0"/>
              </a:rPr>
              <a:t>			sank			 sunk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725749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begin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began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begun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20241" y="3409691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drank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drunk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409823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782174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0" y="5395541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spring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53578" y="6027003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721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161925" y="106214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0" y="647700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swim</a:t>
            </a:r>
            <a:r>
              <a:rPr kumimoji="1" lang="en-US" altLang="ja-JP" sz="4800" dirty="0">
                <a:latin typeface="Abadi" panose="020B0604020104020204" pitchFamily="34" charset="0"/>
              </a:rPr>
              <a:t>			swam			 swum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1395471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ring</a:t>
            </a:r>
            <a:r>
              <a:rPr kumimoji="1" lang="en-US" altLang="ja-JP" sz="4800" dirty="0">
                <a:latin typeface="Abadi" panose="020B0604020104020204" pitchFamily="34" charset="0"/>
              </a:rPr>
              <a:t>			rang			 rung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2084002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sink</a:t>
            </a:r>
            <a:r>
              <a:rPr kumimoji="1" lang="en-US" altLang="ja-JP" sz="4800" dirty="0">
                <a:latin typeface="Abadi" panose="020B0604020104020204" pitchFamily="34" charset="0"/>
              </a:rPr>
              <a:t>			sank			 sunk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725749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begin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began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begun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20241" y="3409691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drank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drunk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409823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sang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sung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782174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stink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stank              stunk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0" y="5395541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spring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53578" y="6027003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3806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161925" y="106214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0" y="647700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swim</a:t>
            </a:r>
            <a:r>
              <a:rPr kumimoji="1" lang="en-US" altLang="ja-JP" sz="4800" dirty="0">
                <a:latin typeface="Abadi" panose="020B0604020104020204" pitchFamily="34" charset="0"/>
              </a:rPr>
              <a:t>			swam			 swum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1395471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ring</a:t>
            </a:r>
            <a:r>
              <a:rPr kumimoji="1" lang="en-US" altLang="ja-JP" sz="4800" dirty="0">
                <a:latin typeface="Abadi" panose="020B0604020104020204" pitchFamily="34" charset="0"/>
              </a:rPr>
              <a:t>			rang			 rung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2084002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sink</a:t>
            </a:r>
            <a:r>
              <a:rPr kumimoji="1" lang="en-US" altLang="ja-JP" sz="4800" dirty="0">
                <a:latin typeface="Abadi" panose="020B0604020104020204" pitchFamily="34" charset="0"/>
              </a:rPr>
              <a:t>			sank			 sunk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725749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begin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began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begun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20241" y="3409691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drank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drunk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409823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sang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sung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782174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sank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sunk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0" y="5395541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spring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53578" y="6027003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1769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161925" y="106214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0" y="647700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swim</a:t>
            </a:r>
            <a:r>
              <a:rPr kumimoji="1" lang="en-US" altLang="ja-JP" sz="4800" dirty="0">
                <a:latin typeface="Abadi" panose="020B0604020104020204" pitchFamily="34" charset="0"/>
              </a:rPr>
              <a:t>			swam			 swum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1395471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ring</a:t>
            </a:r>
            <a:r>
              <a:rPr kumimoji="1" lang="en-US" altLang="ja-JP" sz="4800" dirty="0">
                <a:latin typeface="Abadi" panose="020B0604020104020204" pitchFamily="34" charset="0"/>
              </a:rPr>
              <a:t>			rang			 rung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2084002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sink</a:t>
            </a:r>
            <a:r>
              <a:rPr kumimoji="1" lang="en-US" altLang="ja-JP" sz="4800" dirty="0">
                <a:latin typeface="Abadi" panose="020B0604020104020204" pitchFamily="34" charset="0"/>
              </a:rPr>
              <a:t>			sank			 sunk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725749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begin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began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begun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20241" y="3409691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drank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drunk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409823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sang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sung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782174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sank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sunk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0" y="5395541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spring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sprang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sprung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53578" y="6027003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2658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161925" y="106214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0" y="647700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swim</a:t>
            </a:r>
            <a:r>
              <a:rPr kumimoji="1" lang="en-US" altLang="ja-JP" sz="4800" dirty="0">
                <a:latin typeface="Abadi" panose="020B0604020104020204" pitchFamily="34" charset="0"/>
              </a:rPr>
              <a:t>			swam			 swum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1395471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ring</a:t>
            </a:r>
            <a:r>
              <a:rPr kumimoji="1" lang="en-US" altLang="ja-JP" sz="4800" dirty="0">
                <a:latin typeface="Abadi" panose="020B0604020104020204" pitchFamily="34" charset="0"/>
              </a:rPr>
              <a:t>			rang			 rung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2084002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sink</a:t>
            </a:r>
            <a:r>
              <a:rPr kumimoji="1" lang="en-US" altLang="ja-JP" sz="4800" dirty="0">
                <a:latin typeface="Abadi" panose="020B0604020104020204" pitchFamily="34" charset="0"/>
              </a:rPr>
              <a:t>			sank			 sunk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725749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begin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began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begun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20241" y="3409691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drank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drunk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409823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sang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sung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782174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sank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sunk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0" y="5395541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spring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sprang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sprung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53578" y="6027003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shrink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shrank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shrunk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8852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236340" y="-69673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-20241" y="338247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grow</a:t>
            </a:r>
            <a:r>
              <a:rPr kumimoji="1" lang="en-US" altLang="ja-JP" sz="4800" dirty="0">
                <a:latin typeface="Abadi" panose="020B0604020104020204" pitchFamily="34" charset="0"/>
              </a:rPr>
              <a:t>		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979962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bite</a:t>
            </a:r>
            <a:r>
              <a:rPr kumimoji="1" lang="en-US" altLang="ja-JP" sz="4800" dirty="0">
                <a:latin typeface="Abadi" panose="020B0604020104020204" pitchFamily="34" charset="0"/>
              </a:rPr>
              <a:t>		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1592755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draw</a:t>
            </a:r>
            <a:r>
              <a:rPr kumimoji="1" lang="en-US" altLang="ja-JP" sz="4800" dirty="0">
                <a:latin typeface="Abadi" panose="020B0604020104020204" pitchFamily="34" charset="0"/>
              </a:rPr>
              <a:t>		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194826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write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46435" y="2846603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fall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3398889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know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061467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take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-20241" y="470318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give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0" y="5365760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2AB346D-93E1-4D60-9356-5E28952CD78C}"/>
              </a:ext>
            </a:extLst>
          </p:cNvPr>
          <p:cNvSpPr txBox="1"/>
          <p:nvPr/>
        </p:nvSpPr>
        <p:spPr>
          <a:xfrm>
            <a:off x="30360" y="6007475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hide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032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236340" y="-69673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-20241" y="338247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grow</a:t>
            </a:r>
            <a:r>
              <a:rPr kumimoji="1" lang="en-US" altLang="ja-JP" sz="4800" dirty="0">
                <a:latin typeface="Abadi" panose="020B0604020104020204" pitchFamily="34" charset="0"/>
              </a:rPr>
              <a:t>			grew			 grown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979962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bite</a:t>
            </a:r>
            <a:r>
              <a:rPr kumimoji="1" lang="en-US" altLang="ja-JP" sz="4800" dirty="0">
                <a:latin typeface="Abadi" panose="020B0604020104020204" pitchFamily="34" charset="0"/>
              </a:rPr>
              <a:t>		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1592755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draw</a:t>
            </a:r>
            <a:r>
              <a:rPr kumimoji="1" lang="en-US" altLang="ja-JP" sz="4800" dirty="0">
                <a:latin typeface="Abadi" panose="020B0604020104020204" pitchFamily="34" charset="0"/>
              </a:rPr>
              <a:t>		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194826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write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46435" y="2846603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fall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3398889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know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061467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take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-20241" y="470318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give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0" y="5365760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2AB346D-93E1-4D60-9356-5E28952CD78C}"/>
              </a:ext>
            </a:extLst>
          </p:cNvPr>
          <p:cNvSpPr txBox="1"/>
          <p:nvPr/>
        </p:nvSpPr>
        <p:spPr>
          <a:xfrm>
            <a:off x="30360" y="6007475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hide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9630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236340" y="-69673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-20241" y="338247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grow</a:t>
            </a:r>
            <a:r>
              <a:rPr kumimoji="1" lang="en-US" altLang="ja-JP" sz="4800" dirty="0">
                <a:latin typeface="Abadi" panose="020B0604020104020204" pitchFamily="34" charset="0"/>
              </a:rPr>
              <a:t>			grew			 grown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979962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bite</a:t>
            </a:r>
            <a:r>
              <a:rPr kumimoji="1" lang="en-US" altLang="ja-JP" sz="4800" dirty="0">
                <a:latin typeface="Abadi" panose="020B0604020104020204" pitchFamily="34" charset="0"/>
              </a:rPr>
              <a:t>			bit			 	 bitten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1592755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draw</a:t>
            </a:r>
            <a:r>
              <a:rPr kumimoji="1" lang="en-US" altLang="ja-JP" sz="4800" dirty="0">
                <a:latin typeface="Abadi" panose="020B0604020104020204" pitchFamily="34" charset="0"/>
              </a:rPr>
              <a:t>		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194826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write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46435" y="2846603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fall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3398889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know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061467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take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-20241" y="470318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give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0" y="5365760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2AB346D-93E1-4D60-9356-5E28952CD78C}"/>
              </a:ext>
            </a:extLst>
          </p:cNvPr>
          <p:cNvSpPr txBox="1"/>
          <p:nvPr/>
        </p:nvSpPr>
        <p:spPr>
          <a:xfrm>
            <a:off x="30360" y="6007475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hide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4767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236340" y="-69673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-20241" y="338247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grow</a:t>
            </a:r>
            <a:r>
              <a:rPr kumimoji="1" lang="en-US" altLang="ja-JP" sz="4800" dirty="0">
                <a:latin typeface="Abadi" panose="020B0604020104020204" pitchFamily="34" charset="0"/>
              </a:rPr>
              <a:t>			grew			 grown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979962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bite</a:t>
            </a:r>
            <a:r>
              <a:rPr kumimoji="1" lang="en-US" altLang="ja-JP" sz="4800" dirty="0">
                <a:latin typeface="Abadi" panose="020B0604020104020204" pitchFamily="34" charset="0"/>
              </a:rPr>
              <a:t>			bit			 	 bitten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1592755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draw</a:t>
            </a:r>
            <a:r>
              <a:rPr kumimoji="1" lang="en-US" altLang="ja-JP" sz="4800" dirty="0">
                <a:latin typeface="Abadi" panose="020B0604020104020204" pitchFamily="34" charset="0"/>
              </a:rPr>
              <a:t>			drew			 drawn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194826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write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46435" y="2846603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fall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3398889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know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061467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take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-20241" y="470318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give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0" y="5365760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2AB346D-93E1-4D60-9356-5E28952CD78C}"/>
              </a:ext>
            </a:extLst>
          </p:cNvPr>
          <p:cNvSpPr txBox="1"/>
          <p:nvPr/>
        </p:nvSpPr>
        <p:spPr>
          <a:xfrm>
            <a:off x="30360" y="6007475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hide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9392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236340" y="-69673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-20241" y="338247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grow</a:t>
            </a:r>
            <a:r>
              <a:rPr kumimoji="1" lang="en-US" altLang="ja-JP" sz="4800" dirty="0">
                <a:latin typeface="Abadi" panose="020B0604020104020204" pitchFamily="34" charset="0"/>
              </a:rPr>
              <a:t>			grew			 grown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979962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bite</a:t>
            </a:r>
            <a:r>
              <a:rPr kumimoji="1" lang="en-US" altLang="ja-JP" sz="4800" dirty="0">
                <a:latin typeface="Abadi" panose="020B0604020104020204" pitchFamily="34" charset="0"/>
              </a:rPr>
              <a:t>			bit			 	 bitten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1592755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draw</a:t>
            </a:r>
            <a:r>
              <a:rPr kumimoji="1" lang="en-US" altLang="ja-JP" sz="4800" dirty="0">
                <a:latin typeface="Abadi" panose="020B0604020104020204" pitchFamily="34" charset="0"/>
              </a:rPr>
              <a:t>			drew			 drawn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194826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write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wrote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written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46435" y="2846603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fall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3398889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know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061467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take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-20241" y="470318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give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0" y="5365760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2AB346D-93E1-4D60-9356-5E28952CD78C}"/>
              </a:ext>
            </a:extLst>
          </p:cNvPr>
          <p:cNvSpPr txBox="1"/>
          <p:nvPr/>
        </p:nvSpPr>
        <p:spPr>
          <a:xfrm>
            <a:off x="30360" y="6007475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hide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45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888C3-995C-4917-9560-359FACA239E0}"/>
              </a:ext>
            </a:extLst>
          </p:cNvPr>
          <p:cNvSpPr txBox="1"/>
          <p:nvPr/>
        </p:nvSpPr>
        <p:spPr>
          <a:xfrm>
            <a:off x="273268" y="168166"/>
            <a:ext cx="53497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megastar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megabit</a:t>
            </a:r>
          </a:p>
        </p:txBody>
      </p:sp>
    </p:spTree>
    <p:extLst>
      <p:ext uri="{BB962C8B-B14F-4D97-AF65-F5344CB8AC3E}">
        <p14:creationId xmlns:p14="http://schemas.microsoft.com/office/powerpoint/2010/main" val="40337984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236340" y="-69673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-20241" y="338247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grow</a:t>
            </a:r>
            <a:r>
              <a:rPr kumimoji="1" lang="en-US" altLang="ja-JP" sz="4800" dirty="0">
                <a:latin typeface="Abadi" panose="020B0604020104020204" pitchFamily="34" charset="0"/>
              </a:rPr>
              <a:t>			grew			 grown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979962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bite</a:t>
            </a:r>
            <a:r>
              <a:rPr kumimoji="1" lang="en-US" altLang="ja-JP" sz="4800" dirty="0">
                <a:latin typeface="Abadi" panose="020B0604020104020204" pitchFamily="34" charset="0"/>
              </a:rPr>
              <a:t>			bit			 	 bitten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1592755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draw</a:t>
            </a:r>
            <a:r>
              <a:rPr kumimoji="1" lang="en-US" altLang="ja-JP" sz="4800" dirty="0">
                <a:latin typeface="Abadi" panose="020B0604020104020204" pitchFamily="34" charset="0"/>
              </a:rPr>
              <a:t>			drew			 drawn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194826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write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wrote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written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46435" y="2846603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fall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	fell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	 fallen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3398889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know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061467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take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-20241" y="470318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give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0" y="5365760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2AB346D-93E1-4D60-9356-5E28952CD78C}"/>
              </a:ext>
            </a:extLst>
          </p:cNvPr>
          <p:cNvSpPr txBox="1"/>
          <p:nvPr/>
        </p:nvSpPr>
        <p:spPr>
          <a:xfrm>
            <a:off x="30360" y="6007475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hide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8650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236340" y="-69673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-20241" y="338247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grow</a:t>
            </a:r>
            <a:r>
              <a:rPr kumimoji="1" lang="en-US" altLang="ja-JP" sz="4800" dirty="0">
                <a:latin typeface="Abadi" panose="020B0604020104020204" pitchFamily="34" charset="0"/>
              </a:rPr>
              <a:t>			grew			 grown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979962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bite</a:t>
            </a:r>
            <a:r>
              <a:rPr kumimoji="1" lang="en-US" altLang="ja-JP" sz="4800" dirty="0">
                <a:latin typeface="Abadi" panose="020B0604020104020204" pitchFamily="34" charset="0"/>
              </a:rPr>
              <a:t>			bit			 	 bitten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1592755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draw</a:t>
            </a:r>
            <a:r>
              <a:rPr kumimoji="1" lang="en-US" altLang="ja-JP" sz="4800" dirty="0">
                <a:latin typeface="Abadi" panose="020B0604020104020204" pitchFamily="34" charset="0"/>
              </a:rPr>
              <a:t>			drew			 drawn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194826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write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wrote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written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46435" y="2846603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fall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	fell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	 fallen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3398889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know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knew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known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061467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take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-20241" y="470318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give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0" y="5365760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2AB346D-93E1-4D60-9356-5E28952CD78C}"/>
              </a:ext>
            </a:extLst>
          </p:cNvPr>
          <p:cNvSpPr txBox="1"/>
          <p:nvPr/>
        </p:nvSpPr>
        <p:spPr>
          <a:xfrm>
            <a:off x="30360" y="6007475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hide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6211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236340" y="-69673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-20241" y="338247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grow</a:t>
            </a:r>
            <a:r>
              <a:rPr kumimoji="1" lang="en-US" altLang="ja-JP" sz="4800" dirty="0">
                <a:latin typeface="Abadi" panose="020B0604020104020204" pitchFamily="34" charset="0"/>
              </a:rPr>
              <a:t>			grew			 grown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979962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bite</a:t>
            </a:r>
            <a:r>
              <a:rPr kumimoji="1" lang="en-US" altLang="ja-JP" sz="4800" dirty="0">
                <a:latin typeface="Abadi" panose="020B0604020104020204" pitchFamily="34" charset="0"/>
              </a:rPr>
              <a:t>			bit			 	 bitten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1592755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draw</a:t>
            </a:r>
            <a:r>
              <a:rPr kumimoji="1" lang="en-US" altLang="ja-JP" sz="4800" dirty="0">
                <a:latin typeface="Abadi" panose="020B0604020104020204" pitchFamily="34" charset="0"/>
              </a:rPr>
              <a:t>			drew			 drawn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194826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write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wrote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written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46435" y="2846603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fall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	fell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	 fallen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3398889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know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knew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known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061467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take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took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taken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-20241" y="470318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give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0" y="5365760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2AB346D-93E1-4D60-9356-5E28952CD78C}"/>
              </a:ext>
            </a:extLst>
          </p:cNvPr>
          <p:cNvSpPr txBox="1"/>
          <p:nvPr/>
        </p:nvSpPr>
        <p:spPr>
          <a:xfrm>
            <a:off x="30360" y="6007475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hide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2392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236340" y="-69673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-20241" y="338247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grow</a:t>
            </a:r>
            <a:r>
              <a:rPr kumimoji="1" lang="en-US" altLang="ja-JP" sz="4800" dirty="0">
                <a:latin typeface="Abadi" panose="020B0604020104020204" pitchFamily="34" charset="0"/>
              </a:rPr>
              <a:t>			grew			 grown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979962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bite</a:t>
            </a:r>
            <a:r>
              <a:rPr kumimoji="1" lang="en-US" altLang="ja-JP" sz="4800" dirty="0">
                <a:latin typeface="Abadi" panose="020B0604020104020204" pitchFamily="34" charset="0"/>
              </a:rPr>
              <a:t>			bit			 	 bitten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1592755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draw</a:t>
            </a:r>
            <a:r>
              <a:rPr kumimoji="1" lang="en-US" altLang="ja-JP" sz="4800" dirty="0">
                <a:latin typeface="Abadi" panose="020B0604020104020204" pitchFamily="34" charset="0"/>
              </a:rPr>
              <a:t>			drew			 drawn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194826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write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wrote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written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46435" y="2846603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fall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	fell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	 fallen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3398889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know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knew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known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061467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take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took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taken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-20241" y="470318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give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gave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given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0" y="5365760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2AB346D-93E1-4D60-9356-5E28952CD78C}"/>
              </a:ext>
            </a:extLst>
          </p:cNvPr>
          <p:cNvSpPr txBox="1"/>
          <p:nvPr/>
        </p:nvSpPr>
        <p:spPr>
          <a:xfrm>
            <a:off x="30360" y="6007475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hide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6136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236340" y="-69673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-20241" y="338247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grow</a:t>
            </a:r>
            <a:r>
              <a:rPr kumimoji="1" lang="en-US" altLang="ja-JP" sz="4800" dirty="0">
                <a:latin typeface="Abadi" panose="020B0604020104020204" pitchFamily="34" charset="0"/>
              </a:rPr>
              <a:t>			grew			 grown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979962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bite</a:t>
            </a:r>
            <a:r>
              <a:rPr kumimoji="1" lang="en-US" altLang="ja-JP" sz="4800" dirty="0">
                <a:latin typeface="Abadi" panose="020B0604020104020204" pitchFamily="34" charset="0"/>
              </a:rPr>
              <a:t>			bit			 	 bitten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1592755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draw</a:t>
            </a:r>
            <a:r>
              <a:rPr kumimoji="1" lang="en-US" altLang="ja-JP" sz="4800" dirty="0">
                <a:latin typeface="Abadi" panose="020B0604020104020204" pitchFamily="34" charset="0"/>
              </a:rPr>
              <a:t>			drew			 drawn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194826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write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wrote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written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46435" y="2846603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fall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	fell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	 fallen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3398889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know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knew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known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061467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take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took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taken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-20241" y="470318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give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gave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given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0" y="5365760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shook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shaken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2AB346D-93E1-4D60-9356-5E28952CD78C}"/>
              </a:ext>
            </a:extLst>
          </p:cNvPr>
          <p:cNvSpPr txBox="1"/>
          <p:nvPr/>
        </p:nvSpPr>
        <p:spPr>
          <a:xfrm>
            <a:off x="30360" y="6007475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hide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6701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6D9888-3FA0-41C3-86EE-7367E07DC011}"/>
              </a:ext>
            </a:extLst>
          </p:cNvPr>
          <p:cNvSpPr txBox="1"/>
          <p:nvPr/>
        </p:nvSpPr>
        <p:spPr>
          <a:xfrm>
            <a:off x="-236340" y="-69673"/>
            <a:ext cx="116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latin typeface="Abadi" panose="020B0604020104020204" pitchFamily="34" charset="0"/>
              </a:rPr>
              <a:t>	</a:t>
            </a:r>
            <a:r>
              <a:rPr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p</a:t>
            </a:r>
            <a:r>
              <a:rPr kumimoji="1" lang="en-US" altLang="ja-JP" sz="4000" b="1" dirty="0">
                <a:solidFill>
                  <a:srgbClr val="FF0000"/>
                </a:solidFill>
                <a:latin typeface="Abadi" panose="020B0604020104020204" pitchFamily="34" charset="0"/>
              </a:rPr>
              <a:t>resent			 past 			past participle</a:t>
            </a:r>
            <a:endParaRPr kumimoji="1" lang="ja-JP" altLang="en-US" sz="40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0260A-C4A1-4A72-9AFF-0194711C3270}"/>
              </a:ext>
            </a:extLst>
          </p:cNvPr>
          <p:cNvSpPr txBox="1"/>
          <p:nvPr/>
        </p:nvSpPr>
        <p:spPr>
          <a:xfrm>
            <a:off x="-20241" y="338247"/>
            <a:ext cx="11720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grow</a:t>
            </a:r>
            <a:r>
              <a:rPr kumimoji="1" lang="en-US" altLang="ja-JP" sz="4800" dirty="0">
                <a:latin typeface="Abadi" panose="020B0604020104020204" pitchFamily="34" charset="0"/>
              </a:rPr>
              <a:t>			grew			 grown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0DE816-8E01-4EAD-9897-BC8CE8187BE6}"/>
              </a:ext>
            </a:extLst>
          </p:cNvPr>
          <p:cNvSpPr txBox="1"/>
          <p:nvPr/>
        </p:nvSpPr>
        <p:spPr>
          <a:xfrm>
            <a:off x="-20241" y="979962"/>
            <a:ext cx="1176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bite</a:t>
            </a:r>
            <a:r>
              <a:rPr kumimoji="1" lang="en-US" altLang="ja-JP" sz="4800" dirty="0">
                <a:latin typeface="Abadi" panose="020B0604020104020204" pitchFamily="34" charset="0"/>
              </a:rPr>
              <a:t>			bit			 	 bitten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4D1EB2-9AB4-49AD-AE87-354E0C71F812}"/>
              </a:ext>
            </a:extLst>
          </p:cNvPr>
          <p:cNvSpPr txBox="1"/>
          <p:nvPr/>
        </p:nvSpPr>
        <p:spPr>
          <a:xfrm>
            <a:off x="-20241" y="1592755"/>
            <a:ext cx="112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draw</a:t>
            </a:r>
            <a:r>
              <a:rPr kumimoji="1" lang="en-US" altLang="ja-JP" sz="4800" dirty="0">
                <a:latin typeface="Abadi" panose="020B0604020104020204" pitchFamily="34" charset="0"/>
              </a:rPr>
              <a:t>			drew			 drawn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613BDB-36BF-4249-86C2-C97B41FA9213}"/>
              </a:ext>
            </a:extLst>
          </p:cNvPr>
          <p:cNvSpPr txBox="1"/>
          <p:nvPr/>
        </p:nvSpPr>
        <p:spPr>
          <a:xfrm>
            <a:off x="0" y="2194826"/>
            <a:ext cx="1161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write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wrote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written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A08DA6-3435-44CB-9427-AC268083202D}"/>
              </a:ext>
            </a:extLst>
          </p:cNvPr>
          <p:cNvSpPr txBox="1"/>
          <p:nvPr/>
        </p:nvSpPr>
        <p:spPr>
          <a:xfrm>
            <a:off x="-46435" y="2846603"/>
            <a:ext cx="11659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fall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	fell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	 fallen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1DABD1-F4C0-4EDF-8D23-84645C68ACE4}"/>
              </a:ext>
            </a:extLst>
          </p:cNvPr>
          <p:cNvSpPr txBox="1"/>
          <p:nvPr/>
        </p:nvSpPr>
        <p:spPr>
          <a:xfrm>
            <a:off x="0" y="3398889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know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knew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known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E1A94E-4A45-4503-8E7A-67A8CE67402B}"/>
              </a:ext>
            </a:extLst>
          </p:cNvPr>
          <p:cNvSpPr txBox="1"/>
          <p:nvPr/>
        </p:nvSpPr>
        <p:spPr>
          <a:xfrm>
            <a:off x="0" y="4061467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take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took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taken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67A048-FBBA-4B98-87DC-C40533F36997}"/>
              </a:ext>
            </a:extLst>
          </p:cNvPr>
          <p:cNvSpPr txBox="1"/>
          <p:nvPr/>
        </p:nvSpPr>
        <p:spPr>
          <a:xfrm>
            <a:off x="-20241" y="4703182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give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gave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given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30E77B-B851-4F74-BF6A-B25591CF1B37}"/>
              </a:ext>
            </a:extLst>
          </p:cNvPr>
          <p:cNvSpPr txBox="1"/>
          <p:nvPr/>
        </p:nvSpPr>
        <p:spPr>
          <a:xfrm>
            <a:off x="0" y="5365760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shake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shook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shaken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2AB346D-93E1-4D60-9356-5E28952CD78C}"/>
              </a:ext>
            </a:extLst>
          </p:cNvPr>
          <p:cNvSpPr txBox="1"/>
          <p:nvPr/>
        </p:nvSpPr>
        <p:spPr>
          <a:xfrm>
            <a:off x="30360" y="6007475"/>
            <a:ext cx="1150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	</a:t>
            </a:r>
            <a:r>
              <a:rPr lang="en-US" altLang="ja-JP" sz="4800" dirty="0">
                <a:latin typeface="Abadi" panose="020B0604020104020204" pitchFamily="34" charset="0"/>
              </a:rPr>
              <a:t>hide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hid</a:t>
            </a:r>
            <a:r>
              <a:rPr kumimoji="1" lang="en-US" altLang="ja-JP" sz="4800" dirty="0">
                <a:latin typeface="Abadi" panose="020B0604020104020204" pitchFamily="34" charset="0"/>
              </a:rPr>
              <a:t>		</a:t>
            </a:r>
            <a:r>
              <a:rPr lang="en-US" altLang="ja-JP" sz="4800" dirty="0">
                <a:latin typeface="Abadi" panose="020B0604020104020204" pitchFamily="34" charset="0"/>
              </a:rPr>
              <a:t>	 	 hidden</a:t>
            </a:r>
            <a:endParaRPr kumimoji="1" lang="ja-JP" alt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8012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33633096-1E6C-4536-B132-3D0BB0D668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73" r="44886" b="-1"/>
          <a:stretch/>
        </p:blipFill>
        <p:spPr>
          <a:xfrm>
            <a:off x="621675" y="623275"/>
            <a:ext cx="4032621" cy="5607882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4989" y="623275"/>
            <a:ext cx="658183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9BC6C71-5496-45A6-B13F-333C3F27F1FB}"/>
              </a:ext>
            </a:extLst>
          </p:cNvPr>
          <p:cNvSpPr txBox="1"/>
          <p:nvPr/>
        </p:nvSpPr>
        <p:spPr>
          <a:xfrm>
            <a:off x="5450209" y="1056640"/>
            <a:ext cx="5799947" cy="34943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8000" dirty="0">
                <a:latin typeface="+mj-lt"/>
                <a:ea typeface="+mj-ea"/>
                <a:cs typeface="+mj-cs"/>
              </a:rPr>
              <a:t>See you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8000" dirty="0">
                <a:latin typeface="+mj-lt"/>
                <a:ea typeface="+mj-ea"/>
                <a:cs typeface="+mj-cs"/>
              </a:rPr>
              <a:t> next time!</a:t>
            </a:r>
          </a:p>
        </p:txBody>
      </p:sp>
    </p:spTree>
    <p:extLst>
      <p:ext uri="{BB962C8B-B14F-4D97-AF65-F5344CB8AC3E}">
        <p14:creationId xmlns:p14="http://schemas.microsoft.com/office/powerpoint/2010/main" val="3835844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888C3-995C-4917-9560-359FACA239E0}"/>
              </a:ext>
            </a:extLst>
          </p:cNvPr>
          <p:cNvSpPr txBox="1"/>
          <p:nvPr/>
        </p:nvSpPr>
        <p:spPr>
          <a:xfrm>
            <a:off x="273268" y="168166"/>
            <a:ext cx="53497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megastar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megabit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megabucks</a:t>
            </a:r>
          </a:p>
        </p:txBody>
      </p:sp>
    </p:spTree>
    <p:extLst>
      <p:ext uri="{BB962C8B-B14F-4D97-AF65-F5344CB8AC3E}">
        <p14:creationId xmlns:p14="http://schemas.microsoft.com/office/powerpoint/2010/main" val="2179037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888C3-995C-4917-9560-359FACA239E0}"/>
              </a:ext>
            </a:extLst>
          </p:cNvPr>
          <p:cNvSpPr txBox="1"/>
          <p:nvPr/>
        </p:nvSpPr>
        <p:spPr>
          <a:xfrm>
            <a:off x="273268" y="168166"/>
            <a:ext cx="53497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megastar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megabit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megabucks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microchip</a:t>
            </a:r>
          </a:p>
        </p:txBody>
      </p:sp>
    </p:spTree>
    <p:extLst>
      <p:ext uri="{BB962C8B-B14F-4D97-AF65-F5344CB8AC3E}">
        <p14:creationId xmlns:p14="http://schemas.microsoft.com/office/powerpoint/2010/main" val="820879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888C3-995C-4917-9560-359FACA239E0}"/>
              </a:ext>
            </a:extLst>
          </p:cNvPr>
          <p:cNvSpPr txBox="1"/>
          <p:nvPr/>
        </p:nvSpPr>
        <p:spPr>
          <a:xfrm>
            <a:off x="273268" y="168166"/>
            <a:ext cx="53497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megastar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megabit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megabucks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microchip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microfilm</a:t>
            </a:r>
          </a:p>
        </p:txBody>
      </p:sp>
    </p:spTree>
    <p:extLst>
      <p:ext uri="{BB962C8B-B14F-4D97-AF65-F5344CB8AC3E}">
        <p14:creationId xmlns:p14="http://schemas.microsoft.com/office/powerpoint/2010/main" val="1909148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888C3-995C-4917-9560-359FACA239E0}"/>
              </a:ext>
            </a:extLst>
          </p:cNvPr>
          <p:cNvSpPr txBox="1"/>
          <p:nvPr/>
        </p:nvSpPr>
        <p:spPr>
          <a:xfrm>
            <a:off x="273268" y="168166"/>
            <a:ext cx="53497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megastar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megabit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megabucks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microchip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microfilm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megalith</a:t>
            </a:r>
          </a:p>
        </p:txBody>
      </p:sp>
    </p:spTree>
    <p:extLst>
      <p:ext uri="{BB962C8B-B14F-4D97-AF65-F5344CB8AC3E}">
        <p14:creationId xmlns:p14="http://schemas.microsoft.com/office/powerpoint/2010/main" val="684392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A888C3-995C-4917-9560-359FACA239E0}"/>
              </a:ext>
            </a:extLst>
          </p:cNvPr>
          <p:cNvSpPr txBox="1"/>
          <p:nvPr/>
        </p:nvSpPr>
        <p:spPr>
          <a:xfrm>
            <a:off x="273268" y="168166"/>
            <a:ext cx="534976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megastar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megabit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megabucks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microchip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microfilm</a:t>
            </a:r>
          </a:p>
          <a:p>
            <a:pPr marL="342900" indent="-342900">
              <a:buAutoNum type="arabicPeriod"/>
            </a:pP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megalith</a:t>
            </a:r>
          </a:p>
          <a:p>
            <a:pPr marL="342900" indent="-342900">
              <a:buAutoNum type="arabicPeriod"/>
            </a:pP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microscope</a:t>
            </a:r>
          </a:p>
        </p:txBody>
      </p:sp>
    </p:spTree>
    <p:extLst>
      <p:ext uri="{BB962C8B-B14F-4D97-AF65-F5344CB8AC3E}">
        <p14:creationId xmlns:p14="http://schemas.microsoft.com/office/powerpoint/2010/main" val="1763258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2231</Words>
  <Application>Microsoft Office PowerPoint</Application>
  <PresentationFormat>ワイド画面</PresentationFormat>
  <Paragraphs>405</Paragraphs>
  <Slides>46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46</vt:i4>
      </vt:variant>
    </vt:vector>
  </HeadingPairs>
  <TitlesOfParts>
    <vt:vector size="52" baseType="lpstr">
      <vt:lpstr>游ゴシック</vt:lpstr>
      <vt:lpstr>游ゴシック Light</vt:lpstr>
      <vt:lpstr>Abadi</vt:lpstr>
      <vt:lpstr>Arial</vt:lpstr>
      <vt:lpstr>Cavolini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9</cp:revision>
  <dcterms:created xsi:type="dcterms:W3CDTF">2020-08-18T13:06:23Z</dcterms:created>
  <dcterms:modified xsi:type="dcterms:W3CDTF">2021-11-09T22:15:22Z</dcterms:modified>
</cp:coreProperties>
</file>