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8" r:id="rId2"/>
    <p:sldId id="1970" r:id="rId3"/>
    <p:sldId id="1971" r:id="rId4"/>
    <p:sldId id="1745" r:id="rId5"/>
    <p:sldId id="1941" r:id="rId6"/>
    <p:sldId id="1766" r:id="rId7"/>
    <p:sldId id="1902" r:id="rId8"/>
    <p:sldId id="1960" r:id="rId9"/>
    <p:sldId id="1959" r:id="rId10"/>
    <p:sldId id="1958" r:id="rId11"/>
    <p:sldId id="1957" r:id="rId12"/>
    <p:sldId id="1956" r:id="rId13"/>
    <p:sldId id="1900" r:id="rId14"/>
    <p:sldId id="1962" r:id="rId15"/>
    <p:sldId id="1961" r:id="rId16"/>
    <p:sldId id="1201" r:id="rId17"/>
    <p:sldId id="1198" r:id="rId18"/>
    <p:sldId id="1202" r:id="rId19"/>
    <p:sldId id="1901" r:id="rId20"/>
    <p:sldId id="1893" r:id="rId21"/>
    <p:sldId id="339" r:id="rId22"/>
    <p:sldId id="1964" r:id="rId23"/>
    <p:sldId id="1967" r:id="rId24"/>
    <p:sldId id="1965" r:id="rId25"/>
    <p:sldId id="1968" r:id="rId26"/>
    <p:sldId id="1966" r:id="rId27"/>
    <p:sldId id="1969" r:id="rId28"/>
    <p:sldId id="391" r:id="rId29"/>
  </p:sldIdLst>
  <p:sldSz cx="12192000" cy="6858000"/>
  <p:notesSz cx="68580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66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中間スタイル 1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0A1B5D5-9B99-4C35-A422-299274C87663}" styleName="中間スタイル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D083AE6-46FA-4A59-8FB0-9F97EB10719F}" styleName="淡色スタイル 3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73" autoAdjust="0"/>
    <p:restoredTop sz="94660"/>
  </p:normalViewPr>
  <p:slideViewPr>
    <p:cSldViewPr snapToGrid="0">
      <p:cViewPr varScale="1">
        <p:scale>
          <a:sx n="63" d="100"/>
          <a:sy n="63" d="100"/>
        </p:scale>
        <p:origin x="97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9012"/>
          </a:xfrm>
          <a:prstGeom prst="rect">
            <a:avLst/>
          </a:prstGeom>
        </p:spPr>
        <p:txBody>
          <a:bodyPr vert="horz" lIns="96007" tIns="48003" rIns="96007" bIns="48003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6" y="0"/>
            <a:ext cx="2971800" cy="499012"/>
          </a:xfrm>
          <a:prstGeom prst="rect">
            <a:avLst/>
          </a:prstGeom>
        </p:spPr>
        <p:txBody>
          <a:bodyPr vert="horz" lIns="96007" tIns="48003" rIns="96007" bIns="48003" rtlCol="0"/>
          <a:lstStyle>
            <a:lvl1pPr algn="r">
              <a:defRPr sz="1300"/>
            </a:lvl1pPr>
          </a:lstStyle>
          <a:p>
            <a:fld id="{326545DF-9F6E-4685-85DF-8773BCFBCDED}" type="datetimeFigureOut">
              <a:rPr kumimoji="1" lang="ja-JP" altLang="en-US" smtClean="0"/>
              <a:t>2021/10/23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07" tIns="48003" rIns="96007" bIns="4800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786363"/>
            <a:ext cx="5486400" cy="3916114"/>
          </a:xfrm>
          <a:prstGeom prst="rect">
            <a:avLst/>
          </a:prstGeom>
        </p:spPr>
        <p:txBody>
          <a:bodyPr vert="horz" lIns="96007" tIns="48003" rIns="96007" bIns="48003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6679"/>
            <a:ext cx="2971800" cy="499011"/>
          </a:xfrm>
          <a:prstGeom prst="rect">
            <a:avLst/>
          </a:prstGeom>
        </p:spPr>
        <p:txBody>
          <a:bodyPr vert="horz" lIns="96007" tIns="48003" rIns="96007" bIns="48003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6" y="9446679"/>
            <a:ext cx="2971800" cy="499011"/>
          </a:xfrm>
          <a:prstGeom prst="rect">
            <a:avLst/>
          </a:prstGeom>
        </p:spPr>
        <p:txBody>
          <a:bodyPr vert="horz" lIns="96007" tIns="48003" rIns="96007" bIns="48003" rtlCol="0" anchor="b"/>
          <a:lstStyle>
            <a:lvl1pPr algn="r">
              <a:defRPr sz="1300"/>
            </a:lvl1pPr>
          </a:lstStyle>
          <a:p>
            <a:fld id="{AB7ADB04-7260-47C8-9890-C6F9A93CA5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2564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68397C-2C32-4011-84A7-DC1B6A946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AE48B79-36AD-4489-8AD3-C3B9A106E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68039F-4A6D-4C5E-AD95-8D4195D6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2021/10/23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C8B12F-8E44-444F-8A41-F6FBB2703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E62387-E784-495E-9AA7-F48ED048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5939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347FE8-50ED-433E-8D38-15BF0E314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91FF0DD-2129-4C94-B0E6-193784F82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48B4F95-A559-43C5-9FFE-00C7182DB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2021/10/23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120120-4E71-42C1-B203-64288B4B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5E25C8-B09C-4F93-BF2F-CD3B719B6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439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5785640-10FC-455F-A3DC-90FEF43B20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471343C-F85C-4D16-A0AE-61412C659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1EADDC8-26DD-422D-9D85-C7F1631B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2021/10/23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1D08E8-BB8B-48F1-9F09-94FE4C31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1179E7-E1DD-43F1-800D-25437EAD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163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39C1E5-E3CB-4C27-8CEB-2476A6940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FB255B-2F7F-443E-AA19-2051928CC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CF8015-6CEB-4EDE-B297-92853A07A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2021/10/23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E7546D-C0F1-4FC4-80EA-35C32E94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FD920B-18AE-4839-ADCD-96B531D41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69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D61D29-1C92-4B99-8832-EDA34785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C409E44-BCD1-4ED9-858F-C374093AD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7F9934-2C78-429B-B871-4F30667AF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2021/10/23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A26DFD-141C-46B9-91B4-838461107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9A5ADF-81F4-438C-A49D-0A26C848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55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98E6F2-A7AF-49FA-984C-B6A0E535A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EE69A62-E9B3-4BDE-ADDD-6E2ABA4AE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83A7A64-3559-4CA1-96B3-F4873681B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A5BFE5B-624E-4B47-8D47-028E8FD9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2021/10/23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83C7BE1-F3B5-469E-878E-B1C47BDC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193A324-B03A-4BF6-900A-371BDC6E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313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0BA964-7EBA-4B0F-AFFC-42B847CD0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8FE13BC-1E03-4901-827B-59CA66022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E5A3680-BEC4-45C0-A1C9-AD3B29A4B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6342608-9BD2-42E6-B207-190E8AB1D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99AD0E1-22EE-4CDA-9D83-7FAF2AC83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6D72FEC-E6AC-4376-AD78-69AAC99F2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2021/10/23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A425869-B9DB-44A4-B196-F58A54E0D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202E07F-7E07-4EFC-AF4C-99798EDC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861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374B05-B301-44B6-9869-3A46ED9D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5DE0BC0-CD85-49FA-AB87-F5255585C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2021/10/23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CF6AECA-9DFC-41E3-B676-646157B86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338E33C-A095-4A72-A0EA-E79EA1FEE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46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C2AD023-D52A-490E-B33D-A52A328C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2021/10/23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4ECAB34-4F34-4408-8A06-D0383FF30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C0522A-2F27-4E77-8945-D38F5341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395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DCAC17-D9FD-4146-BFB4-9D150C71E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7B8D0A-8AF1-42FB-AF22-4AE24B6D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687CC7B-F25C-4376-8ADA-E99A94609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584BF5D-D2DA-4356-872A-968381817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2021/10/23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3AAA162-71DF-4875-A45A-919DB0158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D59F516-FCA8-4B1F-BE12-3E8A7C11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4354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3945F1-DCE6-4251-AD0E-E373A23F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C42E17B-C3F1-4CBC-9ADD-4744A84D6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6FA6219-C012-46E2-8E48-61CA9E0D2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921C6E2-D972-4178-B5ED-50C8867AA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2021/10/23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0B3E9CF-6B1D-4AEA-876E-DF6C5DED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C679DA2-4B69-412D-8121-347F3C83A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859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5789F0A-6356-445C-A360-AD4875291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7B0C542-D9CB-40BC-9D43-FE1199A7C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9B0938-EAA7-4AF8-ACDB-B6E1CAC61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05914-A971-4ECC-BA43-24A68543B2D1}" type="datetimeFigureOut">
              <a:rPr kumimoji="1" lang="ja-JP" altLang="en-US" smtClean="0"/>
              <a:t>2021/10/23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4DE8794-5E1E-4E9D-B83A-09F0DFC78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5375038-2F0E-4ACD-BCEE-EF2B83F34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90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16.png"/><Relationship Id="rId17" Type="http://schemas.openxmlformats.org/officeDocument/2006/relationships/image" Target="../media/image37.png"/><Relationship Id="rId2" Type="http://schemas.openxmlformats.org/officeDocument/2006/relationships/image" Target="../media/image24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19" Type="http://schemas.openxmlformats.org/officeDocument/2006/relationships/image" Target="../media/image39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643278" y="661975"/>
            <a:ext cx="5863518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Jolly Grammar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5a-</a:t>
            </a:r>
            <a:r>
              <a:rPr lang="en-US" altLang="ja-JP" sz="6600" b="1">
                <a:latin typeface="+mj-lt"/>
                <a:ea typeface="+mj-ea"/>
                <a:cs typeface="+mj-cs"/>
              </a:rPr>
              <a:t>1</a:t>
            </a:r>
            <a:r>
              <a:rPr lang="en-US" altLang="ja-JP" sz="6600" b="1" dirty="0">
                <a:latin typeface="+mj-lt"/>
                <a:ea typeface="+mj-ea"/>
                <a:cs typeface="+mj-cs"/>
              </a:rPr>
              <a:t>7</a:t>
            </a:r>
            <a:endParaRPr kumimoji="1" lang="en-US" altLang="ja-JP" sz="6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CE14203-E6DC-4C1F-80DB-E349827DB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273" y="816030"/>
            <a:ext cx="4194262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55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E8641F-7BA2-456D-A73C-4A878BE7A37A}"/>
              </a:ext>
            </a:extLst>
          </p:cNvPr>
          <p:cNvSpPr txBox="1"/>
          <p:nvPr/>
        </p:nvSpPr>
        <p:spPr>
          <a:xfrm>
            <a:off x="706120" y="290701"/>
            <a:ext cx="1077976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un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afraid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un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pleasant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un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popular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dis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please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19779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E8641F-7BA2-456D-A73C-4A878BE7A37A}"/>
              </a:ext>
            </a:extLst>
          </p:cNvPr>
          <p:cNvSpPr txBox="1"/>
          <p:nvPr/>
        </p:nvSpPr>
        <p:spPr>
          <a:xfrm>
            <a:off x="706120" y="290701"/>
            <a:ext cx="107797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un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afraid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un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pleasant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un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popular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dis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please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dis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comfort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76276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E8641F-7BA2-456D-A73C-4A878BE7A37A}"/>
              </a:ext>
            </a:extLst>
          </p:cNvPr>
          <p:cNvSpPr txBox="1"/>
          <p:nvPr/>
        </p:nvSpPr>
        <p:spPr>
          <a:xfrm>
            <a:off x="706120" y="290701"/>
            <a:ext cx="107797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un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afraid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un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pleasant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un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popular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dis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please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dis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comfort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dis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approve</a:t>
            </a:r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23083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FF041B6-2F45-470C-A753-6CF7156D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99" y="965199"/>
            <a:ext cx="3135746" cy="4927602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1B7370-B14C-4EDB-A254-38C8FA6B0AAF}"/>
              </a:ext>
            </a:extLst>
          </p:cNvPr>
          <p:cNvSpPr txBox="1"/>
          <p:nvPr/>
        </p:nvSpPr>
        <p:spPr>
          <a:xfrm>
            <a:off x="5544767" y="793018"/>
            <a:ext cx="5649349" cy="40993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Spelling Point</a:t>
            </a:r>
            <a:endParaRPr lang="en-US" altLang="ja-JP" sz="66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&lt;mega-&gt;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&lt;micro-&gt;</a:t>
            </a:r>
            <a:endParaRPr lang="en-US" altLang="ja-JP" sz="6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6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18288"/>
          </a:xfrm>
          <a:custGeom>
            <a:avLst/>
            <a:gdLst>
              <a:gd name="connsiteX0" fmla="*/ 0 w 5303520"/>
              <a:gd name="connsiteY0" fmla="*/ 0 h 18288"/>
              <a:gd name="connsiteX1" fmla="*/ 556870 w 5303520"/>
              <a:gd name="connsiteY1" fmla="*/ 0 h 18288"/>
              <a:gd name="connsiteX2" fmla="*/ 1272845 w 5303520"/>
              <a:gd name="connsiteY2" fmla="*/ 0 h 18288"/>
              <a:gd name="connsiteX3" fmla="*/ 1882750 w 5303520"/>
              <a:gd name="connsiteY3" fmla="*/ 0 h 18288"/>
              <a:gd name="connsiteX4" fmla="*/ 2439619 w 5303520"/>
              <a:gd name="connsiteY4" fmla="*/ 0 h 18288"/>
              <a:gd name="connsiteX5" fmla="*/ 3155594 w 5303520"/>
              <a:gd name="connsiteY5" fmla="*/ 0 h 18288"/>
              <a:gd name="connsiteX6" fmla="*/ 3818534 w 5303520"/>
              <a:gd name="connsiteY6" fmla="*/ 0 h 18288"/>
              <a:gd name="connsiteX7" fmla="*/ 4481474 w 5303520"/>
              <a:gd name="connsiteY7" fmla="*/ 0 h 18288"/>
              <a:gd name="connsiteX8" fmla="*/ 5303520 w 5303520"/>
              <a:gd name="connsiteY8" fmla="*/ 0 h 18288"/>
              <a:gd name="connsiteX9" fmla="*/ 5303520 w 5303520"/>
              <a:gd name="connsiteY9" fmla="*/ 18288 h 18288"/>
              <a:gd name="connsiteX10" fmla="*/ 4746650 w 5303520"/>
              <a:gd name="connsiteY10" fmla="*/ 18288 h 18288"/>
              <a:gd name="connsiteX11" fmla="*/ 4242816 w 5303520"/>
              <a:gd name="connsiteY11" fmla="*/ 18288 h 18288"/>
              <a:gd name="connsiteX12" fmla="*/ 3526841 w 5303520"/>
              <a:gd name="connsiteY12" fmla="*/ 18288 h 18288"/>
              <a:gd name="connsiteX13" fmla="*/ 2969971 w 5303520"/>
              <a:gd name="connsiteY13" fmla="*/ 18288 h 18288"/>
              <a:gd name="connsiteX14" fmla="*/ 2253996 w 5303520"/>
              <a:gd name="connsiteY14" fmla="*/ 18288 h 18288"/>
              <a:gd name="connsiteX15" fmla="*/ 1484986 w 5303520"/>
              <a:gd name="connsiteY15" fmla="*/ 18288 h 18288"/>
              <a:gd name="connsiteX16" fmla="*/ 875081 w 5303520"/>
              <a:gd name="connsiteY16" fmla="*/ 18288 h 18288"/>
              <a:gd name="connsiteX17" fmla="*/ 0 w 5303520"/>
              <a:gd name="connsiteY17" fmla="*/ 18288 h 18288"/>
              <a:gd name="connsiteX18" fmla="*/ 0 w 530352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03520" h="18288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4050" y="6954"/>
                  <a:pt x="5304254" y="12839"/>
                  <a:pt x="5303520" y="18288"/>
                </a:cubicBezTo>
                <a:cubicBezTo>
                  <a:pt x="5132450" y="501"/>
                  <a:pt x="4953391" y="18714"/>
                  <a:pt x="4746650" y="18288"/>
                </a:cubicBezTo>
                <a:cubicBezTo>
                  <a:pt x="4539909" y="17863"/>
                  <a:pt x="4361261" y="7168"/>
                  <a:pt x="4242816" y="18288"/>
                </a:cubicBezTo>
                <a:cubicBezTo>
                  <a:pt x="4124371" y="29408"/>
                  <a:pt x="3754907" y="21026"/>
                  <a:pt x="3526841" y="18288"/>
                </a:cubicBezTo>
                <a:cubicBezTo>
                  <a:pt x="3298775" y="15550"/>
                  <a:pt x="3164473" y="3913"/>
                  <a:pt x="2969971" y="18288"/>
                </a:cubicBezTo>
                <a:cubicBezTo>
                  <a:pt x="2775469" y="32664"/>
                  <a:pt x="2608536" y="2050"/>
                  <a:pt x="2253996" y="18288"/>
                </a:cubicBezTo>
                <a:cubicBezTo>
                  <a:pt x="1899456" y="34526"/>
                  <a:pt x="1752044" y="28789"/>
                  <a:pt x="1484986" y="18288"/>
                </a:cubicBezTo>
                <a:cubicBezTo>
                  <a:pt x="1217928" y="7788"/>
                  <a:pt x="1060609" y="-4784"/>
                  <a:pt x="875081" y="18288"/>
                </a:cubicBezTo>
                <a:cubicBezTo>
                  <a:pt x="689553" y="41360"/>
                  <a:pt x="188846" y="2522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303520" h="18288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2837" y="5414"/>
                  <a:pt x="5302800" y="12510"/>
                  <a:pt x="5303520" y="18288"/>
                </a:cubicBezTo>
                <a:cubicBezTo>
                  <a:pt x="5082751" y="18456"/>
                  <a:pt x="4993374" y="24100"/>
                  <a:pt x="4746650" y="18288"/>
                </a:cubicBezTo>
                <a:cubicBezTo>
                  <a:pt x="4499926" y="12477"/>
                  <a:pt x="4368648" y="-7187"/>
                  <a:pt x="4083710" y="18288"/>
                </a:cubicBezTo>
                <a:cubicBezTo>
                  <a:pt x="3798772" y="43763"/>
                  <a:pt x="3729434" y="5501"/>
                  <a:pt x="3473806" y="18288"/>
                </a:cubicBezTo>
                <a:cubicBezTo>
                  <a:pt x="3218178" y="31075"/>
                  <a:pt x="3056855" y="30003"/>
                  <a:pt x="2704795" y="18288"/>
                </a:cubicBezTo>
                <a:cubicBezTo>
                  <a:pt x="2352735" y="6573"/>
                  <a:pt x="2319447" y="29257"/>
                  <a:pt x="1935785" y="18288"/>
                </a:cubicBezTo>
                <a:cubicBezTo>
                  <a:pt x="1552123" y="7320"/>
                  <a:pt x="1532619" y="-467"/>
                  <a:pt x="1378915" y="18288"/>
                </a:cubicBezTo>
                <a:cubicBezTo>
                  <a:pt x="1225211" y="37043"/>
                  <a:pt x="1038692" y="34308"/>
                  <a:pt x="715975" y="18288"/>
                </a:cubicBezTo>
                <a:cubicBezTo>
                  <a:pt x="393258" y="2268"/>
                  <a:pt x="303768" y="26944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0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E8641F-7BA2-456D-A73C-4A878BE7A37A}"/>
              </a:ext>
            </a:extLst>
          </p:cNvPr>
          <p:cNvSpPr txBox="1"/>
          <p:nvPr/>
        </p:nvSpPr>
        <p:spPr>
          <a:xfrm>
            <a:off x="2849880" y="1885821"/>
            <a:ext cx="60604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     </a:t>
            </a:r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mega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phone</a:t>
            </a:r>
          </a:p>
          <a:p>
            <a:endParaRPr lang="en-US" altLang="ja-JP" sz="6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micro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phone</a:t>
            </a:r>
          </a:p>
          <a:p>
            <a:endParaRPr lang="en-US" altLang="ja-JP" sz="6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6618AF7-3568-4A0D-A73A-6AE2CEE58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4859" y="3612368"/>
            <a:ext cx="1249788" cy="125588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45F5DC6-E535-4DDE-AEAF-004362402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7861" y="1467162"/>
            <a:ext cx="1548518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91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FF041B6-2F45-470C-A753-6CF7156D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99" y="965199"/>
            <a:ext cx="3135746" cy="4927602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1B7370-B14C-4EDB-A254-38C8FA6B0AAF}"/>
              </a:ext>
            </a:extLst>
          </p:cNvPr>
          <p:cNvSpPr txBox="1"/>
          <p:nvPr/>
        </p:nvSpPr>
        <p:spPr>
          <a:xfrm>
            <a:off x="5544767" y="793018"/>
            <a:ext cx="5649349" cy="40993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Spelling </a:t>
            </a:r>
            <a:r>
              <a:rPr lang="en-US" altLang="ja-JP" sz="6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List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&lt;mega-&gt;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&lt;micro-&gt;</a:t>
            </a:r>
            <a:endParaRPr lang="en-US" altLang="ja-JP" sz="6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6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18288"/>
          </a:xfrm>
          <a:custGeom>
            <a:avLst/>
            <a:gdLst>
              <a:gd name="connsiteX0" fmla="*/ 0 w 5303520"/>
              <a:gd name="connsiteY0" fmla="*/ 0 h 18288"/>
              <a:gd name="connsiteX1" fmla="*/ 556870 w 5303520"/>
              <a:gd name="connsiteY1" fmla="*/ 0 h 18288"/>
              <a:gd name="connsiteX2" fmla="*/ 1272845 w 5303520"/>
              <a:gd name="connsiteY2" fmla="*/ 0 h 18288"/>
              <a:gd name="connsiteX3" fmla="*/ 1882750 w 5303520"/>
              <a:gd name="connsiteY3" fmla="*/ 0 h 18288"/>
              <a:gd name="connsiteX4" fmla="*/ 2439619 w 5303520"/>
              <a:gd name="connsiteY4" fmla="*/ 0 h 18288"/>
              <a:gd name="connsiteX5" fmla="*/ 3155594 w 5303520"/>
              <a:gd name="connsiteY5" fmla="*/ 0 h 18288"/>
              <a:gd name="connsiteX6" fmla="*/ 3818534 w 5303520"/>
              <a:gd name="connsiteY6" fmla="*/ 0 h 18288"/>
              <a:gd name="connsiteX7" fmla="*/ 4481474 w 5303520"/>
              <a:gd name="connsiteY7" fmla="*/ 0 h 18288"/>
              <a:gd name="connsiteX8" fmla="*/ 5303520 w 5303520"/>
              <a:gd name="connsiteY8" fmla="*/ 0 h 18288"/>
              <a:gd name="connsiteX9" fmla="*/ 5303520 w 5303520"/>
              <a:gd name="connsiteY9" fmla="*/ 18288 h 18288"/>
              <a:gd name="connsiteX10" fmla="*/ 4746650 w 5303520"/>
              <a:gd name="connsiteY10" fmla="*/ 18288 h 18288"/>
              <a:gd name="connsiteX11" fmla="*/ 4242816 w 5303520"/>
              <a:gd name="connsiteY11" fmla="*/ 18288 h 18288"/>
              <a:gd name="connsiteX12" fmla="*/ 3526841 w 5303520"/>
              <a:gd name="connsiteY12" fmla="*/ 18288 h 18288"/>
              <a:gd name="connsiteX13" fmla="*/ 2969971 w 5303520"/>
              <a:gd name="connsiteY13" fmla="*/ 18288 h 18288"/>
              <a:gd name="connsiteX14" fmla="*/ 2253996 w 5303520"/>
              <a:gd name="connsiteY14" fmla="*/ 18288 h 18288"/>
              <a:gd name="connsiteX15" fmla="*/ 1484986 w 5303520"/>
              <a:gd name="connsiteY15" fmla="*/ 18288 h 18288"/>
              <a:gd name="connsiteX16" fmla="*/ 875081 w 5303520"/>
              <a:gd name="connsiteY16" fmla="*/ 18288 h 18288"/>
              <a:gd name="connsiteX17" fmla="*/ 0 w 5303520"/>
              <a:gd name="connsiteY17" fmla="*/ 18288 h 18288"/>
              <a:gd name="connsiteX18" fmla="*/ 0 w 530352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03520" h="18288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4050" y="6954"/>
                  <a:pt x="5304254" y="12839"/>
                  <a:pt x="5303520" y="18288"/>
                </a:cubicBezTo>
                <a:cubicBezTo>
                  <a:pt x="5132450" y="501"/>
                  <a:pt x="4953391" y="18714"/>
                  <a:pt x="4746650" y="18288"/>
                </a:cubicBezTo>
                <a:cubicBezTo>
                  <a:pt x="4539909" y="17863"/>
                  <a:pt x="4361261" y="7168"/>
                  <a:pt x="4242816" y="18288"/>
                </a:cubicBezTo>
                <a:cubicBezTo>
                  <a:pt x="4124371" y="29408"/>
                  <a:pt x="3754907" y="21026"/>
                  <a:pt x="3526841" y="18288"/>
                </a:cubicBezTo>
                <a:cubicBezTo>
                  <a:pt x="3298775" y="15550"/>
                  <a:pt x="3164473" y="3913"/>
                  <a:pt x="2969971" y="18288"/>
                </a:cubicBezTo>
                <a:cubicBezTo>
                  <a:pt x="2775469" y="32664"/>
                  <a:pt x="2608536" y="2050"/>
                  <a:pt x="2253996" y="18288"/>
                </a:cubicBezTo>
                <a:cubicBezTo>
                  <a:pt x="1899456" y="34526"/>
                  <a:pt x="1752044" y="28789"/>
                  <a:pt x="1484986" y="18288"/>
                </a:cubicBezTo>
                <a:cubicBezTo>
                  <a:pt x="1217928" y="7788"/>
                  <a:pt x="1060609" y="-4784"/>
                  <a:pt x="875081" y="18288"/>
                </a:cubicBezTo>
                <a:cubicBezTo>
                  <a:pt x="689553" y="41360"/>
                  <a:pt x="188846" y="2522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303520" h="18288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2837" y="5414"/>
                  <a:pt x="5302800" y="12510"/>
                  <a:pt x="5303520" y="18288"/>
                </a:cubicBezTo>
                <a:cubicBezTo>
                  <a:pt x="5082751" y="18456"/>
                  <a:pt x="4993374" y="24100"/>
                  <a:pt x="4746650" y="18288"/>
                </a:cubicBezTo>
                <a:cubicBezTo>
                  <a:pt x="4499926" y="12477"/>
                  <a:pt x="4368648" y="-7187"/>
                  <a:pt x="4083710" y="18288"/>
                </a:cubicBezTo>
                <a:cubicBezTo>
                  <a:pt x="3798772" y="43763"/>
                  <a:pt x="3729434" y="5501"/>
                  <a:pt x="3473806" y="18288"/>
                </a:cubicBezTo>
                <a:cubicBezTo>
                  <a:pt x="3218178" y="31075"/>
                  <a:pt x="3056855" y="30003"/>
                  <a:pt x="2704795" y="18288"/>
                </a:cubicBezTo>
                <a:cubicBezTo>
                  <a:pt x="2352735" y="6573"/>
                  <a:pt x="2319447" y="29257"/>
                  <a:pt x="1935785" y="18288"/>
                </a:cubicBezTo>
                <a:cubicBezTo>
                  <a:pt x="1552123" y="7320"/>
                  <a:pt x="1532619" y="-467"/>
                  <a:pt x="1378915" y="18288"/>
                </a:cubicBezTo>
                <a:cubicBezTo>
                  <a:pt x="1225211" y="37043"/>
                  <a:pt x="1038692" y="34308"/>
                  <a:pt x="715975" y="18288"/>
                </a:cubicBezTo>
                <a:cubicBezTo>
                  <a:pt x="393258" y="2268"/>
                  <a:pt x="303768" y="26944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6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0" y="248796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mega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star 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mega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bit 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mega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bucks</a:t>
            </a:r>
            <a:endParaRPr kumimoji="1" lang="ja-JP" altLang="en-US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-101600" y="574502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micro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chip  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micro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film     megalith</a:t>
            </a:r>
            <a:endParaRPr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E113F04-CF3F-4CEE-A4F6-91E5EE572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9" y="247016"/>
            <a:ext cx="3388942" cy="224094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B0AD37E-A4A8-47BB-9F26-5C644048E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571" y="247016"/>
            <a:ext cx="3369257" cy="224094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CE2D735-C3B6-425D-8558-02F89A932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097" y="233923"/>
            <a:ext cx="3388942" cy="225404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8C150C9-DE14-40AE-BC08-DE79617EC3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755" y="3622753"/>
            <a:ext cx="2728749" cy="197194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71AE9A5-6EC8-4EFA-B13C-3859D0BA6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5407" y="3831173"/>
            <a:ext cx="3824421" cy="172873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1833555-9B9F-44AA-82CD-252F10A56F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5097" y="3530194"/>
            <a:ext cx="3383148" cy="224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87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-153992" y="2130117"/>
            <a:ext cx="12557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micro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scope 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micro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be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micro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wave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-182880" y="5295121"/>
            <a:ext cx="12974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micro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phone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mega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phone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mega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watt 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0ED96D2-4E4D-4915-B15C-CA43D0E0C2A0}"/>
              </a:ext>
            </a:extLst>
          </p:cNvPr>
          <p:cNvSpPr txBox="1"/>
          <p:nvPr/>
        </p:nvSpPr>
        <p:spPr>
          <a:xfrm>
            <a:off x="101600" y="6262089"/>
            <a:ext cx="1176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</a:t>
            </a:r>
            <a:endParaRPr kumimoji="1" lang="ja-JP" altLang="en-US" sz="1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C4AB6D-8096-45CC-8F81-99FD1960A31D}"/>
              </a:ext>
            </a:extLst>
          </p:cNvPr>
          <p:cNvSpPr txBox="1"/>
          <p:nvPr/>
        </p:nvSpPr>
        <p:spPr>
          <a:xfrm>
            <a:off x="21699" y="2863614"/>
            <a:ext cx="35529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                      </a:t>
            </a:r>
            <a:endParaRPr kumimoji="1" lang="ja-JP" altLang="en-US" sz="1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9FB2083-B91C-4A2F-B3B2-7CB4185A45D2}"/>
              </a:ext>
            </a:extLst>
          </p:cNvPr>
          <p:cNvSpPr txBox="1"/>
          <p:nvPr/>
        </p:nvSpPr>
        <p:spPr>
          <a:xfrm>
            <a:off x="4207779" y="2890665"/>
            <a:ext cx="35529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                      </a:t>
            </a:r>
            <a:endParaRPr kumimoji="1" lang="ja-JP" altLang="en-US" sz="1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660C9C8-37B7-4C36-9109-E754D81B9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16" y="357531"/>
            <a:ext cx="1804572" cy="180457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CA1C2B6-7A99-401D-853B-A7EF313C0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305" y="262580"/>
            <a:ext cx="2722687" cy="180457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3B8CAE4-67B4-4CB8-9194-E0AACC7A0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8329" y="479685"/>
            <a:ext cx="2643211" cy="160679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0CE7040-BA4F-454E-9975-7413E17DD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616" y="3295416"/>
            <a:ext cx="1929947" cy="192994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CEDD1EC-A61A-4987-AE26-EFC8DD70A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2298" y="3296578"/>
            <a:ext cx="2158171" cy="2164268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40F95123-98D5-4453-B84D-C86D1C77AF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0087" y="3406611"/>
            <a:ext cx="2921898" cy="173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34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0" y="2195059"/>
            <a:ext cx="12313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micro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scopic       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micro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biology   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micro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processor</a:t>
            </a:r>
            <a:endParaRPr kumimoji="1" lang="ja-JP" altLang="en-US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0" y="5548705"/>
            <a:ext cx="129438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mega</a:t>
            </a:r>
            <a:r>
              <a:rPr lang="en-US" altLang="ja-JP" sz="3800" b="1" dirty="0">
                <a:latin typeface="Cavolini" panose="03000502040302020204" pitchFamily="66" charset="0"/>
                <a:cs typeface="Cavolini" panose="03000502040302020204" pitchFamily="66" charset="0"/>
              </a:rPr>
              <a:t>byte </a:t>
            </a:r>
            <a:r>
              <a:rPr lang="en-US" altLang="ja-JP" sz="3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mega</a:t>
            </a:r>
            <a:r>
              <a:rPr lang="en-US" altLang="ja-JP" sz="3800" b="1" dirty="0">
                <a:latin typeface="Cavolini" panose="03000502040302020204" pitchFamily="66" charset="0"/>
                <a:cs typeface="Cavolini" panose="03000502040302020204" pitchFamily="66" charset="0"/>
              </a:rPr>
              <a:t>hertz   </a:t>
            </a:r>
            <a:r>
              <a:rPr lang="en-US" altLang="ja-JP" sz="3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mega</a:t>
            </a:r>
            <a:r>
              <a:rPr lang="en-US" altLang="ja-JP" sz="3800" b="1" dirty="0">
                <a:latin typeface="Cavolini" panose="03000502040302020204" pitchFamily="66" charset="0"/>
                <a:cs typeface="Cavolini" panose="03000502040302020204" pitchFamily="66" charset="0"/>
              </a:rPr>
              <a:t>lomania</a:t>
            </a:r>
            <a:endParaRPr kumimoji="1" lang="ja-JP" altLang="en-US" sz="3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D23AB96-8129-40FB-B650-E287563BE434}"/>
              </a:ext>
            </a:extLst>
          </p:cNvPr>
          <p:cNvSpPr txBox="1"/>
          <p:nvPr/>
        </p:nvSpPr>
        <p:spPr>
          <a:xfrm>
            <a:off x="9245600" y="2878218"/>
            <a:ext cx="283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endParaRPr kumimoji="1" lang="ja-JP" altLang="en-US" sz="1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5D7FECB-8BAB-499A-826A-BE56328CC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48" y="270627"/>
            <a:ext cx="2621507" cy="174360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1E39F6D-B35B-48E1-BC26-CA099E144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492" y="416944"/>
            <a:ext cx="2859272" cy="159729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2924927-BFCC-47E3-A001-3674DF5BE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9152" y="462080"/>
            <a:ext cx="1956879" cy="164151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B26680D-120E-4A83-A137-29B083820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79" y="3231807"/>
            <a:ext cx="2410032" cy="215452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1537ED5-D0A7-4052-A4AF-0D61384A30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2546" y="2841390"/>
            <a:ext cx="2533873" cy="252438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6FD946E-547A-4705-80CF-44D7D51A15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0854" y="3094919"/>
            <a:ext cx="2233476" cy="245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04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6D02B6A-5FBC-4D61-B3C8-A48F3F795C4C}"/>
              </a:ext>
            </a:extLst>
          </p:cNvPr>
          <p:cNvSpPr txBox="1"/>
          <p:nvPr/>
        </p:nvSpPr>
        <p:spPr>
          <a:xfrm>
            <a:off x="3979449" y="2015963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DD598C8-6AF5-473E-A4C9-EA29D2037E21}"/>
              </a:ext>
            </a:extLst>
          </p:cNvPr>
          <p:cNvSpPr txBox="1"/>
          <p:nvPr/>
        </p:nvSpPr>
        <p:spPr>
          <a:xfrm>
            <a:off x="6153166" y="1983725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A4F7C25-5735-4256-9A8E-7DA6FE8E7ADE}"/>
              </a:ext>
            </a:extLst>
          </p:cNvPr>
          <p:cNvSpPr txBox="1"/>
          <p:nvPr/>
        </p:nvSpPr>
        <p:spPr>
          <a:xfrm>
            <a:off x="8132257" y="1992138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BE4E831-3101-4825-A31A-1F340A84DE93}"/>
              </a:ext>
            </a:extLst>
          </p:cNvPr>
          <p:cNvSpPr txBox="1"/>
          <p:nvPr/>
        </p:nvSpPr>
        <p:spPr>
          <a:xfrm>
            <a:off x="1972823" y="2019138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D2FCC2B-6D58-4471-9837-D36719BE624B}"/>
              </a:ext>
            </a:extLst>
          </p:cNvPr>
          <p:cNvSpPr txBox="1"/>
          <p:nvPr/>
        </p:nvSpPr>
        <p:spPr>
          <a:xfrm>
            <a:off x="0" y="2030175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344DD36-B9C2-421C-BB7D-C9E9919B69D2}"/>
              </a:ext>
            </a:extLst>
          </p:cNvPr>
          <p:cNvSpPr txBox="1"/>
          <p:nvPr/>
        </p:nvSpPr>
        <p:spPr>
          <a:xfrm>
            <a:off x="10109768" y="2001553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F65D95A-B8B4-46C6-994A-CC8694AEEA1D}"/>
              </a:ext>
            </a:extLst>
          </p:cNvPr>
          <p:cNvSpPr txBox="1"/>
          <p:nvPr/>
        </p:nvSpPr>
        <p:spPr>
          <a:xfrm>
            <a:off x="0" y="4103520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45D648D-54AC-4C10-BBE1-2C83AA203599}"/>
              </a:ext>
            </a:extLst>
          </p:cNvPr>
          <p:cNvSpPr txBox="1"/>
          <p:nvPr/>
        </p:nvSpPr>
        <p:spPr>
          <a:xfrm>
            <a:off x="1952574" y="4089162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F620261-4402-4947-B2B2-B7E21AC9AB80}"/>
              </a:ext>
            </a:extLst>
          </p:cNvPr>
          <p:cNvSpPr txBox="1"/>
          <p:nvPr/>
        </p:nvSpPr>
        <p:spPr>
          <a:xfrm>
            <a:off x="3992699" y="4089162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3DC8783-5D45-483B-8EEA-C62806472730}"/>
              </a:ext>
            </a:extLst>
          </p:cNvPr>
          <p:cNvSpPr txBox="1"/>
          <p:nvPr/>
        </p:nvSpPr>
        <p:spPr>
          <a:xfrm>
            <a:off x="6151531" y="4105333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F60B489-F7D2-489C-A4F3-CCF99886F393}"/>
              </a:ext>
            </a:extLst>
          </p:cNvPr>
          <p:cNvSpPr txBox="1"/>
          <p:nvPr/>
        </p:nvSpPr>
        <p:spPr>
          <a:xfrm>
            <a:off x="8250394" y="4117518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3282AA2-DECE-46BB-A0D6-9448EEA271EC}"/>
              </a:ext>
            </a:extLst>
          </p:cNvPr>
          <p:cNvSpPr txBox="1"/>
          <p:nvPr/>
        </p:nvSpPr>
        <p:spPr>
          <a:xfrm>
            <a:off x="10185969" y="4089162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8230CBF-1F54-4379-B20D-AEAB8A77586A}"/>
              </a:ext>
            </a:extLst>
          </p:cNvPr>
          <p:cNvSpPr txBox="1"/>
          <p:nvPr/>
        </p:nvSpPr>
        <p:spPr>
          <a:xfrm>
            <a:off x="-29032" y="6288045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C895FB4-6C66-4F7A-96FF-39A6418A75B0}"/>
              </a:ext>
            </a:extLst>
          </p:cNvPr>
          <p:cNvSpPr txBox="1"/>
          <p:nvPr/>
        </p:nvSpPr>
        <p:spPr>
          <a:xfrm>
            <a:off x="2013322" y="6273687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59C1D6AD-9A33-4561-80A2-90E0726E683F}"/>
              </a:ext>
            </a:extLst>
          </p:cNvPr>
          <p:cNvSpPr txBox="1"/>
          <p:nvPr/>
        </p:nvSpPr>
        <p:spPr>
          <a:xfrm>
            <a:off x="4055675" y="6288045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6A146E4-341E-4EE0-9660-4B9714277F4F}"/>
              </a:ext>
            </a:extLst>
          </p:cNvPr>
          <p:cNvSpPr txBox="1"/>
          <p:nvPr/>
        </p:nvSpPr>
        <p:spPr>
          <a:xfrm>
            <a:off x="6075305" y="6273687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A9E01DF1-9EAA-4B43-8AB0-73B69144CFF3}"/>
              </a:ext>
            </a:extLst>
          </p:cNvPr>
          <p:cNvSpPr txBox="1"/>
          <p:nvPr/>
        </p:nvSpPr>
        <p:spPr>
          <a:xfrm>
            <a:off x="8088951" y="6266684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AA4FD36-D74A-41F4-9BEF-92DCA0B9AE42}"/>
              </a:ext>
            </a:extLst>
          </p:cNvPr>
          <p:cNvSpPr txBox="1"/>
          <p:nvPr/>
        </p:nvSpPr>
        <p:spPr>
          <a:xfrm>
            <a:off x="10178678" y="6284477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E0A1BC05-249E-43A9-936E-9EB0E8678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452" y="172093"/>
            <a:ext cx="1864212" cy="123051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31DCC06-7F7B-40D8-90E5-7A4063799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322" y="178919"/>
            <a:ext cx="1789645" cy="1187703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7D54661-0F53-46A9-84AE-6AFD8456C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750" y="104935"/>
            <a:ext cx="1784450" cy="118749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EAE52E5-9DFE-4836-B2FA-9477C6DD8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7801" y="153661"/>
            <a:ext cx="1554061" cy="112391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64DBDBD2-EFCD-4198-9DA3-876398BC8E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244" y="443775"/>
            <a:ext cx="1754141" cy="793274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9FC51EBB-BD72-4727-B603-842CD8F192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5508" y="103604"/>
            <a:ext cx="2052509" cy="1360943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037E79D1-42FB-424F-82F7-00C003DCD3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0564" y="2474324"/>
            <a:ext cx="1400126" cy="1400126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29E22E65-CACB-4908-A3ED-B09710866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6250" y="2380300"/>
            <a:ext cx="1655232" cy="1096082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98442F4B-4F29-4898-9EDE-6648C129F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244" y="2478260"/>
            <a:ext cx="1655233" cy="1003056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A9FB02EE-8179-467D-B233-BA9BF3772E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5440" y="2399507"/>
            <a:ext cx="1255585" cy="1255585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90FE04F6-CC41-4E45-B1BF-19DACF0610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35915" y="2359217"/>
            <a:ext cx="1544944" cy="1549309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8D043D42-EA1B-4935-B2B4-1E23061FE9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88806" y="2559106"/>
            <a:ext cx="1708292" cy="1016416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E8D393AF-0900-4C3A-9ABE-3BE26AE40D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57802" y="4635200"/>
            <a:ext cx="1982448" cy="1318559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1E300F7F-AE25-459D-9934-C194BC68913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88951" y="4635200"/>
            <a:ext cx="2202715" cy="1230514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B3492760-4BBA-4638-A7B6-BA66E60BC0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70039" y="4786878"/>
            <a:ext cx="1106385" cy="927157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97219C17-83F3-4047-9391-F55E83B8F1B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94779" y="4594591"/>
            <a:ext cx="1463653" cy="1311730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13EBB3D6-46C4-44A1-A094-C6ADEB4D1AB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06649" y="4548696"/>
            <a:ext cx="1441456" cy="1434526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918397E0-425D-4635-B6A2-07A5859A66A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4151" y="4635200"/>
            <a:ext cx="1077252" cy="118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51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B6DE2CB-1CA9-4CA9-A8EF-EDED0374F522}"/>
              </a:ext>
            </a:extLst>
          </p:cNvPr>
          <p:cNvSpPr txBox="1"/>
          <p:nvPr/>
        </p:nvSpPr>
        <p:spPr>
          <a:xfrm>
            <a:off x="294640" y="304800"/>
            <a:ext cx="1158240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Zack plays on his computer.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●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Past perfect</a:t>
            </a:r>
          </a:p>
          <a:p>
            <a:r>
              <a:rPr lang="ja-JP" alt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　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Zack had played on his computer.</a:t>
            </a:r>
            <a:r>
              <a:rPr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　</a:t>
            </a:r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●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Present perfect</a:t>
            </a:r>
          </a:p>
          <a:p>
            <a:r>
              <a:rPr lang="ja-JP" alt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　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Zack has played on his computer.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●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Future perfect</a:t>
            </a:r>
          </a:p>
          <a:p>
            <a:r>
              <a:rPr lang="ja-JP" alt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　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Zack will have played on his computer.</a:t>
            </a:r>
            <a:endParaRPr kumimoji="1" lang="en-US" altLang="ja-JP" sz="3600" b="1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12815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638882" y="639193"/>
            <a:ext cx="5131998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Activity Page: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600" b="1" dirty="0">
                <a:latin typeface="+mj-lt"/>
                <a:ea typeface="+mj-ea"/>
                <a:cs typeface="+mj-cs"/>
              </a:rPr>
              <a:t>Spelling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600" b="1" dirty="0">
                <a:latin typeface="+mj-lt"/>
                <a:ea typeface="+mj-ea"/>
                <a:cs typeface="+mj-cs"/>
              </a:rPr>
              <a:t>&lt;mega-&gt;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600" b="1" dirty="0">
                <a:latin typeface="+mj-lt"/>
                <a:ea typeface="+mj-ea"/>
                <a:cs typeface="+mj-cs"/>
              </a:rPr>
              <a:t>&lt;micro-&gt;</a:t>
            </a:r>
            <a:endParaRPr kumimoji="1" lang="en-US" altLang="ja-JP" sz="6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CE14203-E6DC-4C1F-80DB-E349827DB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473" y="640080"/>
            <a:ext cx="4194262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2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DED2895B-C79F-4775-994F-1C4D2A4AF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973C089-5609-4A67-A1B3-69544B56B02D}"/>
              </a:ext>
            </a:extLst>
          </p:cNvPr>
          <p:cNvSpPr txBox="1"/>
          <p:nvPr/>
        </p:nvSpPr>
        <p:spPr>
          <a:xfrm>
            <a:off x="6386209" y="585216"/>
            <a:ext cx="4961615" cy="3315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Dictation</a:t>
            </a:r>
            <a:endParaRPr kumimoji="1" lang="en-US" altLang="ja-JP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45E06A3-0D70-4E31-B25B-0B07E6C2B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8" y="688818"/>
            <a:ext cx="5186061" cy="530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2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Freeform: Shape 131">
            <a:extLst>
              <a:ext uri="{FF2B5EF4-FFF2-40B4-BE49-F238E27FC236}">
                <a16:creationId xmlns:a16="http://schemas.microsoft.com/office/drawing/2014/main" id="{B5809B1F-0726-44C0-B0A1-7FCE2A12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2560321" y="4232366"/>
            <a:ext cx="5610120" cy="2625634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26EE9A0B-C601-4E3F-8541-29CA20DE1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5904411" cy="4406393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43A3164-EBE8-42F5-9F9D-3F1E9F2384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336" r="-1" b="19885"/>
          <a:stretch/>
        </p:blipFill>
        <p:spPr>
          <a:xfrm>
            <a:off x="1" y="10"/>
            <a:ext cx="5681097" cy="4151910"/>
          </a:xfrm>
          <a:custGeom>
            <a:avLst/>
            <a:gdLst/>
            <a:ahLst/>
            <a:cxnLst/>
            <a:rect l="l" t="t" r="r" b="b"/>
            <a:pathLst>
              <a:path w="5681097" h="4151920">
                <a:moveTo>
                  <a:pt x="0" y="0"/>
                </a:moveTo>
                <a:lnTo>
                  <a:pt x="5611423" y="0"/>
                </a:lnTo>
                <a:lnTo>
                  <a:pt x="5663241" y="339527"/>
                </a:lnTo>
                <a:cubicBezTo>
                  <a:pt x="5675049" y="455800"/>
                  <a:pt x="5681097" y="573775"/>
                  <a:pt x="5681097" y="693164"/>
                </a:cubicBezTo>
                <a:cubicBezTo>
                  <a:pt x="5681097" y="2603383"/>
                  <a:pt x="4132560" y="4151920"/>
                  <a:pt x="2222343" y="4151920"/>
                </a:cubicBezTo>
                <a:cubicBezTo>
                  <a:pt x="1386622" y="4151920"/>
                  <a:pt x="620129" y="3855520"/>
                  <a:pt x="22252" y="3362108"/>
                </a:cubicBezTo>
                <a:lnTo>
                  <a:pt x="0" y="3341884"/>
                </a:lnTo>
                <a:close/>
              </a:path>
            </a:pathLst>
          </a:cu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09A8E1A-28EE-4DA4-9BA7-FE29A1313F7D}"/>
              </a:ext>
            </a:extLst>
          </p:cNvPr>
          <p:cNvSpPr txBox="1"/>
          <p:nvPr/>
        </p:nvSpPr>
        <p:spPr>
          <a:xfrm>
            <a:off x="6749142" y="2009941"/>
            <a:ext cx="4884189" cy="24388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000" b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5BA703F-98E8-4E52-BA43-E69719DE38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24" r="2" b="22444"/>
          <a:stretch/>
        </p:blipFill>
        <p:spPr>
          <a:xfrm>
            <a:off x="2785874" y="4448810"/>
            <a:ext cx="5148922" cy="2409190"/>
          </a:xfrm>
          <a:custGeom>
            <a:avLst/>
            <a:gdLst/>
            <a:ahLst/>
            <a:cxnLst/>
            <a:rect l="l" t="t" r="r" b="b"/>
            <a:pathLst>
              <a:path w="5148922" h="2409190">
                <a:moveTo>
                  <a:pt x="2574461" y="0"/>
                </a:moveTo>
                <a:cubicBezTo>
                  <a:pt x="3911983" y="0"/>
                  <a:pt x="5012087" y="1016507"/>
                  <a:pt x="5144375" y="2319127"/>
                </a:cubicBezTo>
                <a:lnTo>
                  <a:pt x="5148922" y="2409190"/>
                </a:lnTo>
                <a:lnTo>
                  <a:pt x="0" y="2409190"/>
                </a:lnTo>
                <a:lnTo>
                  <a:pt x="4548" y="2319127"/>
                </a:lnTo>
                <a:cubicBezTo>
                  <a:pt x="136837" y="1016507"/>
                  <a:pt x="1236939" y="0"/>
                  <a:pt x="257446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5489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Freeform: Shape 131">
            <a:extLst>
              <a:ext uri="{FF2B5EF4-FFF2-40B4-BE49-F238E27FC236}">
                <a16:creationId xmlns:a16="http://schemas.microsoft.com/office/drawing/2014/main" id="{B5809B1F-0726-44C0-B0A1-7FCE2A12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2560321" y="4232366"/>
            <a:ext cx="5610120" cy="2625634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26EE9A0B-C601-4E3F-8541-29CA20DE1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5904411" cy="4406393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43A3164-EBE8-42F5-9F9D-3F1E9F2384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336" r="-1" b="19885"/>
          <a:stretch/>
        </p:blipFill>
        <p:spPr>
          <a:xfrm>
            <a:off x="1" y="10"/>
            <a:ext cx="5681097" cy="4151910"/>
          </a:xfrm>
          <a:custGeom>
            <a:avLst/>
            <a:gdLst/>
            <a:ahLst/>
            <a:cxnLst/>
            <a:rect l="l" t="t" r="r" b="b"/>
            <a:pathLst>
              <a:path w="5681097" h="4151920">
                <a:moveTo>
                  <a:pt x="0" y="0"/>
                </a:moveTo>
                <a:lnTo>
                  <a:pt x="5611423" y="0"/>
                </a:lnTo>
                <a:lnTo>
                  <a:pt x="5663241" y="339527"/>
                </a:lnTo>
                <a:cubicBezTo>
                  <a:pt x="5675049" y="455800"/>
                  <a:pt x="5681097" y="573775"/>
                  <a:pt x="5681097" y="693164"/>
                </a:cubicBezTo>
                <a:cubicBezTo>
                  <a:pt x="5681097" y="2603383"/>
                  <a:pt x="4132560" y="4151920"/>
                  <a:pt x="2222343" y="4151920"/>
                </a:cubicBezTo>
                <a:cubicBezTo>
                  <a:pt x="1386622" y="4151920"/>
                  <a:pt x="620129" y="3855520"/>
                  <a:pt x="22252" y="3362108"/>
                </a:cubicBezTo>
                <a:lnTo>
                  <a:pt x="0" y="3341884"/>
                </a:lnTo>
                <a:close/>
              </a:path>
            </a:pathLst>
          </a:cu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09A8E1A-28EE-4DA4-9BA7-FE29A1313F7D}"/>
              </a:ext>
            </a:extLst>
          </p:cNvPr>
          <p:cNvSpPr txBox="1"/>
          <p:nvPr/>
        </p:nvSpPr>
        <p:spPr>
          <a:xfrm>
            <a:off x="6749142" y="2009941"/>
            <a:ext cx="4884189" cy="24388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000" b="1" dirty="0"/>
              <a:t>“Can I exchange the </a:t>
            </a:r>
            <a:r>
              <a:rPr kumimoji="1" lang="en-US" altLang="ja-JP" sz="4000" b="1" dirty="0">
                <a:solidFill>
                  <a:srgbClr val="FF0000"/>
                </a:solidFill>
              </a:rPr>
              <a:t>mega</a:t>
            </a:r>
            <a:r>
              <a:rPr kumimoji="1" lang="en-US" altLang="ja-JP" sz="4000" b="1" dirty="0"/>
              <a:t>phone for a </a:t>
            </a:r>
            <a:r>
              <a:rPr kumimoji="1" lang="en-US" altLang="ja-JP" sz="4000" b="1" dirty="0">
                <a:solidFill>
                  <a:srgbClr val="FF0000"/>
                </a:solidFill>
              </a:rPr>
              <a:t>micro</a:t>
            </a:r>
            <a:r>
              <a:rPr kumimoji="1" lang="en-US" altLang="ja-JP" sz="4000" b="1" dirty="0"/>
              <a:t>phone?” asked Jane.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5BA703F-98E8-4E52-BA43-E69719DE38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24" r="2" b="22444"/>
          <a:stretch/>
        </p:blipFill>
        <p:spPr>
          <a:xfrm>
            <a:off x="2785874" y="4448810"/>
            <a:ext cx="5148922" cy="2409190"/>
          </a:xfrm>
          <a:custGeom>
            <a:avLst/>
            <a:gdLst/>
            <a:ahLst/>
            <a:cxnLst/>
            <a:rect l="l" t="t" r="r" b="b"/>
            <a:pathLst>
              <a:path w="5148922" h="2409190">
                <a:moveTo>
                  <a:pt x="2574461" y="0"/>
                </a:moveTo>
                <a:cubicBezTo>
                  <a:pt x="3911983" y="0"/>
                  <a:pt x="5012087" y="1016507"/>
                  <a:pt x="5144375" y="2319127"/>
                </a:cubicBezTo>
                <a:lnTo>
                  <a:pt x="5148922" y="2409190"/>
                </a:lnTo>
                <a:lnTo>
                  <a:pt x="0" y="2409190"/>
                </a:lnTo>
                <a:lnTo>
                  <a:pt x="4548" y="2319127"/>
                </a:lnTo>
                <a:cubicBezTo>
                  <a:pt x="136837" y="1016507"/>
                  <a:pt x="1236939" y="0"/>
                  <a:pt x="257446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32208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9CED6B-5CEE-4F1A-9AC7-E47012B73AA4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000" b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83526EA-EF99-42BA-812A-B5B328A686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7B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871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9CED6B-5CEE-4F1A-9AC7-E47012B73AA4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000" b="1" dirty="0"/>
              <a:t>The multitalented </a:t>
            </a:r>
            <a:r>
              <a:rPr lang="en-US" altLang="ja-JP" sz="4000" b="1" dirty="0">
                <a:solidFill>
                  <a:srgbClr val="FF0000"/>
                </a:solidFill>
              </a:rPr>
              <a:t>mega</a:t>
            </a:r>
            <a:r>
              <a:rPr lang="en-US" altLang="ja-JP" sz="4000" b="1" dirty="0"/>
              <a:t>star has written his autobiography.</a:t>
            </a:r>
            <a:endParaRPr kumimoji="1" lang="en-US" altLang="ja-JP" sz="4000" b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83526EA-EF99-42BA-812A-B5B328A686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7B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7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A7C5F937-FDA4-49FD-A135-03738460F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F515E37C-522A-423F-B958-36BF66141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0962062-738A-440E-BC29-AA71892D6F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07" r="2" b="12109"/>
          <a:stretch/>
        </p:blipFill>
        <p:spPr>
          <a:xfrm>
            <a:off x="20" y="10"/>
            <a:ext cx="6095980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3" y="0"/>
                </a:lnTo>
                <a:lnTo>
                  <a:pt x="5998730" y="19709"/>
                </a:lnTo>
                <a:cubicBezTo>
                  <a:pt x="6001245" y="280059"/>
                  <a:pt x="5986414" y="540409"/>
                  <a:pt x="5999656" y="800631"/>
                </a:cubicBezTo>
                <a:cubicBezTo>
                  <a:pt x="6009854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2" y="3561638"/>
                  <a:pt x="5989196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0" y="4176620"/>
                </a:lnTo>
                <a:cubicBezTo>
                  <a:pt x="5886701" y="4176651"/>
                  <a:pt x="5821787" y="4174749"/>
                  <a:pt x="5756904" y="4173480"/>
                </a:cubicBezTo>
                <a:cubicBezTo>
                  <a:pt x="5518558" y="4169040"/>
                  <a:pt x="5280085" y="4173480"/>
                  <a:pt x="5042246" y="4150774"/>
                </a:cubicBezTo>
                <a:cubicBezTo>
                  <a:pt x="4977617" y="4144622"/>
                  <a:pt x="4912545" y="4140690"/>
                  <a:pt x="4847599" y="4141467"/>
                </a:cubicBezTo>
                <a:cubicBezTo>
                  <a:pt x="4782654" y="4142244"/>
                  <a:pt x="4717834" y="4147730"/>
                  <a:pt x="4653712" y="4160414"/>
                </a:cubicBezTo>
                <a:cubicBezTo>
                  <a:pt x="4446570" y="4200625"/>
                  <a:pt x="4238795" y="4203162"/>
                  <a:pt x="4029496" y="4186925"/>
                </a:cubicBezTo>
                <a:cubicBezTo>
                  <a:pt x="3943620" y="4180203"/>
                  <a:pt x="3857745" y="4169040"/>
                  <a:pt x="3771488" y="4171196"/>
                </a:cubicBezTo>
                <a:cubicBezTo>
                  <a:pt x="3623584" y="4175129"/>
                  <a:pt x="3475553" y="4167137"/>
                  <a:pt x="3327522" y="4169167"/>
                </a:cubicBezTo>
                <a:cubicBezTo>
                  <a:pt x="3323527" y="4169738"/>
                  <a:pt x="3319442" y="4169205"/>
                  <a:pt x="3315726" y="4167645"/>
                </a:cubicBezTo>
                <a:cubicBezTo>
                  <a:pt x="3278940" y="4142402"/>
                  <a:pt x="3238602" y="4152169"/>
                  <a:pt x="3200548" y="4158765"/>
                </a:cubicBezTo>
                <a:cubicBezTo>
                  <a:pt x="3074081" y="4180710"/>
                  <a:pt x="2947741" y="4191492"/>
                  <a:pt x="2819245" y="4174494"/>
                </a:cubicBezTo>
                <a:cubicBezTo>
                  <a:pt x="2696545" y="4156698"/>
                  <a:pt x="2572095" y="4154478"/>
                  <a:pt x="2448850" y="4167898"/>
                </a:cubicBezTo>
                <a:cubicBezTo>
                  <a:pt x="2279382" y="4187687"/>
                  <a:pt x="2110548" y="4183501"/>
                  <a:pt x="1941461" y="4167898"/>
                </a:cubicBezTo>
                <a:cubicBezTo>
                  <a:pt x="1872836" y="4161556"/>
                  <a:pt x="1803197" y="4150774"/>
                  <a:pt x="1735207" y="4166630"/>
                </a:cubicBezTo>
                <a:cubicBezTo>
                  <a:pt x="1651488" y="4186038"/>
                  <a:pt x="1568022" y="4179695"/>
                  <a:pt x="1484049" y="4175382"/>
                </a:cubicBezTo>
                <a:cubicBezTo>
                  <a:pt x="1377751" y="4169801"/>
                  <a:pt x="1271707" y="4153692"/>
                  <a:pt x="1165028" y="4166376"/>
                </a:cubicBezTo>
                <a:cubicBezTo>
                  <a:pt x="1115684" y="4172211"/>
                  <a:pt x="1066721" y="4181471"/>
                  <a:pt x="1016743" y="4179061"/>
                </a:cubicBezTo>
                <a:cubicBezTo>
                  <a:pt x="878480" y="4172719"/>
                  <a:pt x="740343" y="4165235"/>
                  <a:pt x="601825" y="4166376"/>
                </a:cubicBezTo>
                <a:cubicBezTo>
                  <a:pt x="543856" y="4166757"/>
                  <a:pt x="486267" y="4168659"/>
                  <a:pt x="428552" y="4172845"/>
                </a:cubicBezTo>
                <a:cubicBezTo>
                  <a:pt x="320858" y="4180710"/>
                  <a:pt x="213545" y="4170055"/>
                  <a:pt x="106233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9A3D11C-026C-4544-8D93-F7B6DDAAD4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" r="707" b="3"/>
          <a:stretch/>
        </p:blipFill>
        <p:spPr>
          <a:xfrm>
            <a:off x="6019800" y="-1"/>
            <a:ext cx="6172193" cy="418767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96" name="sketch line">
            <a:extLst>
              <a:ext uri="{FF2B5EF4-FFF2-40B4-BE49-F238E27FC236}">
                <a16:creationId xmlns:a16="http://schemas.microsoft.com/office/drawing/2014/main" id="{C125E75E-F290-415E-9397-4DAC206C5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57015" y="533095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DD24AD-023B-4669-9EA4-03FC6EDBDA4A}"/>
              </a:ext>
            </a:extLst>
          </p:cNvPr>
          <p:cNvSpPr txBox="1"/>
          <p:nvPr/>
        </p:nvSpPr>
        <p:spPr>
          <a:xfrm>
            <a:off x="4654294" y="4562856"/>
            <a:ext cx="6894576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09768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A7C5F937-FDA4-49FD-A135-03738460F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F515E37C-522A-423F-B958-36BF66141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0962062-738A-440E-BC29-AA71892D6F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07" r="2" b="12109"/>
          <a:stretch/>
        </p:blipFill>
        <p:spPr>
          <a:xfrm>
            <a:off x="20" y="10"/>
            <a:ext cx="6095980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3" y="0"/>
                </a:lnTo>
                <a:lnTo>
                  <a:pt x="5998730" y="19709"/>
                </a:lnTo>
                <a:cubicBezTo>
                  <a:pt x="6001245" y="280059"/>
                  <a:pt x="5986414" y="540409"/>
                  <a:pt x="5999656" y="800631"/>
                </a:cubicBezTo>
                <a:cubicBezTo>
                  <a:pt x="6009854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2" y="3561638"/>
                  <a:pt x="5989196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0" y="4176620"/>
                </a:lnTo>
                <a:cubicBezTo>
                  <a:pt x="5886701" y="4176651"/>
                  <a:pt x="5821787" y="4174749"/>
                  <a:pt x="5756904" y="4173480"/>
                </a:cubicBezTo>
                <a:cubicBezTo>
                  <a:pt x="5518558" y="4169040"/>
                  <a:pt x="5280085" y="4173480"/>
                  <a:pt x="5042246" y="4150774"/>
                </a:cubicBezTo>
                <a:cubicBezTo>
                  <a:pt x="4977617" y="4144622"/>
                  <a:pt x="4912545" y="4140690"/>
                  <a:pt x="4847599" y="4141467"/>
                </a:cubicBezTo>
                <a:cubicBezTo>
                  <a:pt x="4782654" y="4142244"/>
                  <a:pt x="4717834" y="4147730"/>
                  <a:pt x="4653712" y="4160414"/>
                </a:cubicBezTo>
                <a:cubicBezTo>
                  <a:pt x="4446570" y="4200625"/>
                  <a:pt x="4238795" y="4203162"/>
                  <a:pt x="4029496" y="4186925"/>
                </a:cubicBezTo>
                <a:cubicBezTo>
                  <a:pt x="3943620" y="4180203"/>
                  <a:pt x="3857745" y="4169040"/>
                  <a:pt x="3771488" y="4171196"/>
                </a:cubicBezTo>
                <a:cubicBezTo>
                  <a:pt x="3623584" y="4175129"/>
                  <a:pt x="3475553" y="4167137"/>
                  <a:pt x="3327522" y="4169167"/>
                </a:cubicBezTo>
                <a:cubicBezTo>
                  <a:pt x="3323527" y="4169738"/>
                  <a:pt x="3319442" y="4169205"/>
                  <a:pt x="3315726" y="4167645"/>
                </a:cubicBezTo>
                <a:cubicBezTo>
                  <a:pt x="3278940" y="4142402"/>
                  <a:pt x="3238602" y="4152169"/>
                  <a:pt x="3200548" y="4158765"/>
                </a:cubicBezTo>
                <a:cubicBezTo>
                  <a:pt x="3074081" y="4180710"/>
                  <a:pt x="2947741" y="4191492"/>
                  <a:pt x="2819245" y="4174494"/>
                </a:cubicBezTo>
                <a:cubicBezTo>
                  <a:pt x="2696545" y="4156698"/>
                  <a:pt x="2572095" y="4154478"/>
                  <a:pt x="2448850" y="4167898"/>
                </a:cubicBezTo>
                <a:cubicBezTo>
                  <a:pt x="2279382" y="4187687"/>
                  <a:pt x="2110548" y="4183501"/>
                  <a:pt x="1941461" y="4167898"/>
                </a:cubicBezTo>
                <a:cubicBezTo>
                  <a:pt x="1872836" y="4161556"/>
                  <a:pt x="1803197" y="4150774"/>
                  <a:pt x="1735207" y="4166630"/>
                </a:cubicBezTo>
                <a:cubicBezTo>
                  <a:pt x="1651488" y="4186038"/>
                  <a:pt x="1568022" y="4179695"/>
                  <a:pt x="1484049" y="4175382"/>
                </a:cubicBezTo>
                <a:cubicBezTo>
                  <a:pt x="1377751" y="4169801"/>
                  <a:pt x="1271707" y="4153692"/>
                  <a:pt x="1165028" y="4166376"/>
                </a:cubicBezTo>
                <a:cubicBezTo>
                  <a:pt x="1115684" y="4172211"/>
                  <a:pt x="1066721" y="4181471"/>
                  <a:pt x="1016743" y="4179061"/>
                </a:cubicBezTo>
                <a:cubicBezTo>
                  <a:pt x="878480" y="4172719"/>
                  <a:pt x="740343" y="4165235"/>
                  <a:pt x="601825" y="4166376"/>
                </a:cubicBezTo>
                <a:cubicBezTo>
                  <a:pt x="543856" y="4166757"/>
                  <a:pt x="486267" y="4168659"/>
                  <a:pt x="428552" y="4172845"/>
                </a:cubicBezTo>
                <a:cubicBezTo>
                  <a:pt x="320858" y="4180710"/>
                  <a:pt x="213545" y="4170055"/>
                  <a:pt x="106233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9A3D11C-026C-4544-8D93-F7B6DDAAD4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" r="707" b="3"/>
          <a:stretch/>
        </p:blipFill>
        <p:spPr>
          <a:xfrm>
            <a:off x="6019800" y="-1"/>
            <a:ext cx="6172193" cy="418767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96" name="sketch line">
            <a:extLst>
              <a:ext uri="{FF2B5EF4-FFF2-40B4-BE49-F238E27FC236}">
                <a16:creationId xmlns:a16="http://schemas.microsoft.com/office/drawing/2014/main" id="{C125E75E-F290-415E-9397-4DAC206C5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57015" y="533095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DD24AD-023B-4669-9EA4-03FC6EDBDA4A}"/>
              </a:ext>
            </a:extLst>
          </p:cNvPr>
          <p:cNvSpPr txBox="1"/>
          <p:nvPr/>
        </p:nvSpPr>
        <p:spPr>
          <a:xfrm>
            <a:off x="4654294" y="4562856"/>
            <a:ext cx="6894576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000" b="1" dirty="0">
                <a:solidFill>
                  <a:srgbClr val="FFFFFF"/>
                </a:solidFill>
              </a:rPr>
              <a:t>The </a:t>
            </a:r>
            <a:r>
              <a:rPr lang="en-US" altLang="ja-JP" sz="4000" b="1" dirty="0">
                <a:solidFill>
                  <a:srgbClr val="FF0000"/>
                </a:solidFill>
              </a:rPr>
              <a:t>micro</a:t>
            </a:r>
            <a:r>
              <a:rPr lang="en-US" altLang="ja-JP" sz="4000" b="1" dirty="0">
                <a:solidFill>
                  <a:srgbClr val="FFFFFF"/>
                </a:solidFill>
              </a:rPr>
              <a:t>biologist looked at the </a:t>
            </a:r>
            <a:r>
              <a:rPr lang="en-US" altLang="ja-JP" sz="4000" b="1" dirty="0">
                <a:solidFill>
                  <a:srgbClr val="FF0000"/>
                </a:solidFill>
              </a:rPr>
              <a:t>micro</a:t>
            </a:r>
            <a:r>
              <a:rPr lang="en-US" altLang="ja-JP" sz="4000" b="1" dirty="0">
                <a:solidFill>
                  <a:srgbClr val="FFFFFF"/>
                </a:solidFill>
              </a:rPr>
              <a:t>bes down the </a:t>
            </a:r>
            <a:r>
              <a:rPr lang="en-US" altLang="ja-JP" sz="4000" b="1" dirty="0">
                <a:solidFill>
                  <a:srgbClr val="FF0000"/>
                </a:solidFill>
              </a:rPr>
              <a:t>micro</a:t>
            </a:r>
            <a:r>
              <a:rPr lang="en-US" altLang="ja-JP" sz="4000" b="1" dirty="0">
                <a:solidFill>
                  <a:srgbClr val="FFFFFF"/>
                </a:solidFill>
              </a:rPr>
              <a:t>scope.</a:t>
            </a:r>
            <a:endParaRPr kumimoji="1" lang="en-US" altLang="ja-JP" sz="4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73589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9389D3E0-BA02-41D3-B2AC-8FD6AA893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838200" y="557189"/>
            <a:ext cx="3966463" cy="557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200" b="1">
                <a:latin typeface="+mj-lt"/>
                <a:ea typeface="+mj-ea"/>
                <a:cs typeface="+mj-cs"/>
              </a:rPr>
              <a:t>Thank you.</a:t>
            </a:r>
            <a:r>
              <a:rPr kumimoji="1" lang="en-US" altLang="ja-JP" sz="5200" b="1"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200" b="1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200" b="1">
                <a:latin typeface="+mj-lt"/>
                <a:ea typeface="+mj-ea"/>
                <a:cs typeface="+mj-cs"/>
              </a:rPr>
              <a:t>See you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200" b="1">
                <a:latin typeface="+mj-lt"/>
                <a:ea typeface="+mj-ea"/>
                <a:cs typeface="+mj-cs"/>
              </a:rPr>
              <a:t>next time!</a:t>
            </a:r>
            <a:endParaRPr kumimoji="1" lang="en-US" altLang="ja-JP" sz="5200" b="1">
              <a:latin typeface="+mj-lt"/>
              <a:ea typeface="+mj-ea"/>
              <a:cs typeface="+mj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D32C2BD-E51B-473B-BF1E-C7F147BD52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40" r="2" b="1387"/>
          <a:stretch/>
        </p:blipFill>
        <p:spPr>
          <a:xfrm>
            <a:off x="5176911" y="720190"/>
            <a:ext cx="6833848" cy="558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31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B6DE2CB-1CA9-4CA9-A8EF-EDED0374F522}"/>
              </a:ext>
            </a:extLst>
          </p:cNvPr>
          <p:cNvSpPr txBox="1"/>
          <p:nvPr/>
        </p:nvSpPr>
        <p:spPr>
          <a:xfrm>
            <a:off x="294640" y="304800"/>
            <a:ext cx="11582400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children copy the dance steps.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●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Past perfect</a:t>
            </a:r>
          </a:p>
          <a:p>
            <a:r>
              <a:rPr lang="ja-JP" alt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　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The children had copied the dance steps.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●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Present perfect</a:t>
            </a:r>
          </a:p>
          <a:p>
            <a:r>
              <a:rPr lang="ja-JP" alt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　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The children have copied the dance steps.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●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Future perfect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The children  will have copied the dance steps.</a:t>
            </a:r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13519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D3AF35-2701-4E41-83A8-F1EAD3344F52}"/>
              </a:ext>
            </a:extLst>
          </p:cNvPr>
          <p:cNvSpPr txBox="1"/>
          <p:nvPr/>
        </p:nvSpPr>
        <p:spPr>
          <a:xfrm>
            <a:off x="8480059" y="546465"/>
            <a:ext cx="3723939" cy="2468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 dirty="0">
                <a:latin typeface="+mj-lt"/>
                <a:ea typeface="+mj-ea"/>
                <a:cs typeface="+mj-cs"/>
              </a:rPr>
              <a:t>Parsing &amp; Sentence Walls</a:t>
            </a:r>
            <a:endParaRPr kumimoji="1" lang="en-US" altLang="ja-JP" sz="4800" b="1" dirty="0">
              <a:latin typeface="+mj-lt"/>
              <a:ea typeface="+mj-ea"/>
              <a:cs typeface="+mj-cs"/>
            </a:endParaRPr>
          </a:p>
        </p:txBody>
      </p:sp>
      <p:sp>
        <p:nvSpPr>
          <p:cNvPr id="49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42A6307-C6CB-4E25-A31D-5494115CF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02" b="2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7654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496CA05-3676-47C6-A032-2F6BC8650361}"/>
              </a:ext>
            </a:extLst>
          </p:cNvPr>
          <p:cNvSpPr txBox="1"/>
          <p:nvPr/>
        </p:nvSpPr>
        <p:spPr>
          <a:xfrm>
            <a:off x="294640" y="1621393"/>
            <a:ext cx="357632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Subject</a:t>
            </a: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student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The college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AA8F202-4C01-4756-8B27-AF5ACF5EF9F3}"/>
              </a:ext>
            </a:extLst>
          </p:cNvPr>
          <p:cNvSpPr txBox="1"/>
          <p:nvPr/>
        </p:nvSpPr>
        <p:spPr>
          <a:xfrm>
            <a:off x="4472940" y="1621393"/>
            <a:ext cx="333756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Verb</a:t>
            </a:r>
          </a:p>
          <a:p>
            <a:endParaRPr kumimoji="1"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studied</a:t>
            </a: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previously</a:t>
            </a: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E7976CE-C2C3-463D-9824-3669C789B620}"/>
              </a:ext>
            </a:extLst>
          </p:cNvPr>
          <p:cNvSpPr txBox="1"/>
          <p:nvPr/>
        </p:nvSpPr>
        <p:spPr>
          <a:xfrm>
            <a:off x="8188960" y="1652171"/>
            <a:ext cx="36372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Object</a:t>
            </a: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microbiology</a:t>
            </a:r>
            <a:endParaRPr lang="en-US" altLang="ja-JP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BF2892E-2098-4C98-8BFA-37F60054651A}"/>
              </a:ext>
            </a:extLst>
          </p:cNvPr>
          <p:cNvSpPr txBox="1"/>
          <p:nvPr/>
        </p:nvSpPr>
        <p:spPr>
          <a:xfrm>
            <a:off x="670560" y="182880"/>
            <a:ext cx="1095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college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student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previously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studied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microbiology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1704DC4-3673-422E-883C-C80B6748BA65}"/>
              </a:ext>
            </a:extLst>
          </p:cNvPr>
          <p:cNvCxnSpPr/>
          <p:nvPr/>
        </p:nvCxnSpPr>
        <p:spPr>
          <a:xfrm>
            <a:off x="0" y="1468993"/>
            <a:ext cx="12283440" cy="0"/>
          </a:xfrm>
          <a:prstGeom prst="line">
            <a:avLst/>
          </a:prstGeom>
          <a:ln w="762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2038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FF041B6-2F45-470C-A753-6CF7156D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99" y="965199"/>
            <a:ext cx="3135746" cy="4927602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1B7370-B14C-4EDB-A254-38C8FA6B0AAF}"/>
              </a:ext>
            </a:extLst>
          </p:cNvPr>
          <p:cNvSpPr txBox="1"/>
          <p:nvPr/>
        </p:nvSpPr>
        <p:spPr>
          <a:xfrm>
            <a:off x="5622061" y="762538"/>
            <a:ext cx="5649349" cy="40993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Let’s review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prefixes</a:t>
            </a:r>
            <a:r>
              <a:rPr lang="en-US" altLang="ja-JP" sz="6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6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18288"/>
          </a:xfrm>
          <a:custGeom>
            <a:avLst/>
            <a:gdLst>
              <a:gd name="connsiteX0" fmla="*/ 0 w 5303520"/>
              <a:gd name="connsiteY0" fmla="*/ 0 h 18288"/>
              <a:gd name="connsiteX1" fmla="*/ 556870 w 5303520"/>
              <a:gd name="connsiteY1" fmla="*/ 0 h 18288"/>
              <a:gd name="connsiteX2" fmla="*/ 1272845 w 5303520"/>
              <a:gd name="connsiteY2" fmla="*/ 0 h 18288"/>
              <a:gd name="connsiteX3" fmla="*/ 1882750 w 5303520"/>
              <a:gd name="connsiteY3" fmla="*/ 0 h 18288"/>
              <a:gd name="connsiteX4" fmla="*/ 2439619 w 5303520"/>
              <a:gd name="connsiteY4" fmla="*/ 0 h 18288"/>
              <a:gd name="connsiteX5" fmla="*/ 3155594 w 5303520"/>
              <a:gd name="connsiteY5" fmla="*/ 0 h 18288"/>
              <a:gd name="connsiteX6" fmla="*/ 3818534 w 5303520"/>
              <a:gd name="connsiteY6" fmla="*/ 0 h 18288"/>
              <a:gd name="connsiteX7" fmla="*/ 4481474 w 5303520"/>
              <a:gd name="connsiteY7" fmla="*/ 0 h 18288"/>
              <a:gd name="connsiteX8" fmla="*/ 5303520 w 5303520"/>
              <a:gd name="connsiteY8" fmla="*/ 0 h 18288"/>
              <a:gd name="connsiteX9" fmla="*/ 5303520 w 5303520"/>
              <a:gd name="connsiteY9" fmla="*/ 18288 h 18288"/>
              <a:gd name="connsiteX10" fmla="*/ 4746650 w 5303520"/>
              <a:gd name="connsiteY10" fmla="*/ 18288 h 18288"/>
              <a:gd name="connsiteX11" fmla="*/ 4242816 w 5303520"/>
              <a:gd name="connsiteY11" fmla="*/ 18288 h 18288"/>
              <a:gd name="connsiteX12" fmla="*/ 3526841 w 5303520"/>
              <a:gd name="connsiteY12" fmla="*/ 18288 h 18288"/>
              <a:gd name="connsiteX13" fmla="*/ 2969971 w 5303520"/>
              <a:gd name="connsiteY13" fmla="*/ 18288 h 18288"/>
              <a:gd name="connsiteX14" fmla="*/ 2253996 w 5303520"/>
              <a:gd name="connsiteY14" fmla="*/ 18288 h 18288"/>
              <a:gd name="connsiteX15" fmla="*/ 1484986 w 5303520"/>
              <a:gd name="connsiteY15" fmla="*/ 18288 h 18288"/>
              <a:gd name="connsiteX16" fmla="*/ 875081 w 5303520"/>
              <a:gd name="connsiteY16" fmla="*/ 18288 h 18288"/>
              <a:gd name="connsiteX17" fmla="*/ 0 w 5303520"/>
              <a:gd name="connsiteY17" fmla="*/ 18288 h 18288"/>
              <a:gd name="connsiteX18" fmla="*/ 0 w 530352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03520" h="18288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4050" y="6954"/>
                  <a:pt x="5304254" y="12839"/>
                  <a:pt x="5303520" y="18288"/>
                </a:cubicBezTo>
                <a:cubicBezTo>
                  <a:pt x="5132450" y="501"/>
                  <a:pt x="4953391" y="18714"/>
                  <a:pt x="4746650" y="18288"/>
                </a:cubicBezTo>
                <a:cubicBezTo>
                  <a:pt x="4539909" y="17863"/>
                  <a:pt x="4361261" y="7168"/>
                  <a:pt x="4242816" y="18288"/>
                </a:cubicBezTo>
                <a:cubicBezTo>
                  <a:pt x="4124371" y="29408"/>
                  <a:pt x="3754907" y="21026"/>
                  <a:pt x="3526841" y="18288"/>
                </a:cubicBezTo>
                <a:cubicBezTo>
                  <a:pt x="3298775" y="15550"/>
                  <a:pt x="3164473" y="3913"/>
                  <a:pt x="2969971" y="18288"/>
                </a:cubicBezTo>
                <a:cubicBezTo>
                  <a:pt x="2775469" y="32664"/>
                  <a:pt x="2608536" y="2050"/>
                  <a:pt x="2253996" y="18288"/>
                </a:cubicBezTo>
                <a:cubicBezTo>
                  <a:pt x="1899456" y="34526"/>
                  <a:pt x="1752044" y="28789"/>
                  <a:pt x="1484986" y="18288"/>
                </a:cubicBezTo>
                <a:cubicBezTo>
                  <a:pt x="1217928" y="7788"/>
                  <a:pt x="1060609" y="-4784"/>
                  <a:pt x="875081" y="18288"/>
                </a:cubicBezTo>
                <a:cubicBezTo>
                  <a:pt x="689553" y="41360"/>
                  <a:pt x="188846" y="2522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303520" h="18288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2837" y="5414"/>
                  <a:pt x="5302800" y="12510"/>
                  <a:pt x="5303520" y="18288"/>
                </a:cubicBezTo>
                <a:cubicBezTo>
                  <a:pt x="5082751" y="18456"/>
                  <a:pt x="4993374" y="24100"/>
                  <a:pt x="4746650" y="18288"/>
                </a:cubicBezTo>
                <a:cubicBezTo>
                  <a:pt x="4499926" y="12477"/>
                  <a:pt x="4368648" y="-7187"/>
                  <a:pt x="4083710" y="18288"/>
                </a:cubicBezTo>
                <a:cubicBezTo>
                  <a:pt x="3798772" y="43763"/>
                  <a:pt x="3729434" y="5501"/>
                  <a:pt x="3473806" y="18288"/>
                </a:cubicBezTo>
                <a:cubicBezTo>
                  <a:pt x="3218178" y="31075"/>
                  <a:pt x="3056855" y="30003"/>
                  <a:pt x="2704795" y="18288"/>
                </a:cubicBezTo>
                <a:cubicBezTo>
                  <a:pt x="2352735" y="6573"/>
                  <a:pt x="2319447" y="29257"/>
                  <a:pt x="1935785" y="18288"/>
                </a:cubicBezTo>
                <a:cubicBezTo>
                  <a:pt x="1552123" y="7320"/>
                  <a:pt x="1532619" y="-467"/>
                  <a:pt x="1378915" y="18288"/>
                </a:cubicBezTo>
                <a:cubicBezTo>
                  <a:pt x="1225211" y="37043"/>
                  <a:pt x="1038692" y="34308"/>
                  <a:pt x="715975" y="18288"/>
                </a:cubicBezTo>
                <a:cubicBezTo>
                  <a:pt x="393258" y="2268"/>
                  <a:pt x="303768" y="26944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7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E8641F-7BA2-456D-A73C-4A878BE7A37A}"/>
              </a:ext>
            </a:extLst>
          </p:cNvPr>
          <p:cNvSpPr txBox="1"/>
          <p:nvPr/>
        </p:nvSpPr>
        <p:spPr>
          <a:xfrm>
            <a:off x="706120" y="290701"/>
            <a:ext cx="107797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un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afraid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86483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E8641F-7BA2-456D-A73C-4A878BE7A37A}"/>
              </a:ext>
            </a:extLst>
          </p:cNvPr>
          <p:cNvSpPr txBox="1"/>
          <p:nvPr/>
        </p:nvSpPr>
        <p:spPr>
          <a:xfrm>
            <a:off x="706120" y="290701"/>
            <a:ext cx="107797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un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afraid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un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pleasant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54467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E8641F-7BA2-456D-A73C-4A878BE7A37A}"/>
              </a:ext>
            </a:extLst>
          </p:cNvPr>
          <p:cNvSpPr txBox="1"/>
          <p:nvPr/>
        </p:nvSpPr>
        <p:spPr>
          <a:xfrm>
            <a:off x="706120" y="290701"/>
            <a:ext cx="107797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un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afraid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un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pleasant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un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popular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745665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6664</TotalTime>
  <Words>305</Words>
  <Application>Microsoft Office PowerPoint</Application>
  <PresentationFormat>ワイド画面</PresentationFormat>
  <Paragraphs>134</Paragraphs>
  <Slides>28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34" baseType="lpstr">
      <vt:lpstr>游ゴシック</vt:lpstr>
      <vt:lpstr>游ゴシック Light</vt:lpstr>
      <vt:lpstr>Arial</vt:lpstr>
      <vt:lpstr>Cavolini</vt:lpstr>
      <vt:lpstr>Rockwell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矢野 義紀</cp:lastModifiedBy>
  <cp:revision>494</cp:revision>
  <cp:lastPrinted>2021-10-19T22:36:10Z</cp:lastPrinted>
  <dcterms:created xsi:type="dcterms:W3CDTF">2020-10-31T02:23:16Z</dcterms:created>
  <dcterms:modified xsi:type="dcterms:W3CDTF">2021-10-23T03:49:04Z</dcterms:modified>
</cp:coreProperties>
</file>