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1745" r:id="rId3"/>
    <p:sldId id="1941" r:id="rId4"/>
    <p:sldId id="1766" r:id="rId5"/>
    <p:sldId id="1902" r:id="rId6"/>
    <p:sldId id="1960" r:id="rId7"/>
    <p:sldId id="1959" r:id="rId8"/>
    <p:sldId id="1958" r:id="rId9"/>
    <p:sldId id="1957" r:id="rId10"/>
    <p:sldId id="1956" r:id="rId11"/>
    <p:sldId id="1900" r:id="rId12"/>
    <p:sldId id="1952" r:id="rId13"/>
    <p:sldId id="1963" r:id="rId14"/>
    <p:sldId id="1962" r:id="rId15"/>
    <p:sldId id="1961" r:id="rId16"/>
    <p:sldId id="1201" r:id="rId17"/>
    <p:sldId id="1198" r:id="rId18"/>
    <p:sldId id="1202" r:id="rId19"/>
    <p:sldId id="1901" r:id="rId20"/>
    <p:sldId id="1893" r:id="rId21"/>
    <p:sldId id="339" r:id="rId22"/>
    <p:sldId id="1953" r:id="rId23"/>
    <p:sldId id="1964" r:id="rId24"/>
    <p:sldId id="1954" r:id="rId25"/>
    <p:sldId id="1965" r:id="rId26"/>
    <p:sldId id="1955" r:id="rId27"/>
    <p:sldId id="1966" r:id="rId28"/>
    <p:sldId id="391" r:id="rId29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85978826/RH=b3JkLnlhaG9vLmNvLmpw/RB=/RU=aHR0cHM6Ly93d3cuMTIzcmYuY29tL2NsaXBhcnQtdmVjdG9yL2F1dG9ub215Lmh0bWw_aW1ndHlwZT0yJmFtcDthbHR0ZXh0PTEmYW1wO29yZGVyYnk9NCZhbXA7c3RpPQ--/RS=%5eADBNpiQHzQM7vMX_EAjHQbEg.bQLxs-;_ylt=A2RimV1JzIZew30ArR6U3uV7;_ylu=X3oDMTBiaGxjcmduBHZ0aWQDanBjMDAy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hyperlink" Target="https://ord.yahoo.co.jp/o/image/RV=1/RE=1585972729/RH=b3JkLnlhaG9vLmNvLmpw/RB=/RU=aHR0cHM6Ly9jbGlwYXJ0c3RhdGlvbi5jb20vZmFocmVuZGVzLWF1dG8tY2xpcGFydC0xLw--/RS=%5eADB3udcyPXrVnSO49Imze7t0hbjQWE-;_ylt=A2RiomF4tIZeMhwA3AiU3uV7;_ylu=X3oDMTBiaGxjcmduBHZ0aWQDanBjMDA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ord.yahoo.co.jp/o/image/RV=1/RE=1585972905/RH=b3JkLnlhaG9vLmNvLmpw/RB=/RU=aHR0cHM6Ly93d3cuaXN0b2NrcGhvdG8uY29tL2lsbHVzdHJhdGlvbnMvYXV0b21hdGljLXRyYW5zbWlzc2lvbg--/RS=%5eADB49rHH9XtQWcurLyVmiCK1R_jijQ-;_ylt=A2RCKwUptYZevyEAlQGU3uV7;_ylu=X3oDMTBiaGxjcmduBHZ0aWQDanBjMDAy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https://ord.yahoo.co.jp/o/image/RV=1/RE=1585980012/RH=b3JkLnlhaG9vLmNvLmpw/RB=/RU=aHR0cHM6Ly93d3cuaGljbGlwYXJ0LmNvbS9zZWFyY2g_Y2xpcGFydD1hdXRvZm9jdXM-/RS=%5eADBGDrxB0.6Q5_rcUJgg45sbeLlVV8-;_ylt=A2RivcLs0IZeYj0ASAOU3uV7;_ylu=X3oDMTBiaGxjcmduBHZ0aWQDanBjMDAy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5a-15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107797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afraid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pleasant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popular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please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approve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308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544767" y="79301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2849880" y="1885821"/>
            <a:ext cx="10779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F962F3-0F16-48C4-932C-BFA681CE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60" y="1340069"/>
            <a:ext cx="32194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2849880" y="1885821"/>
            <a:ext cx="1077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5FA7CD-A4EE-4A3D-9F02-F5180CA1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29" y="2861442"/>
            <a:ext cx="2214451" cy="34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3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2849880" y="1885821"/>
            <a:ext cx="107797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matic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D7B369-F782-4DB6-9F85-C3BC27EB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193" y="4120055"/>
            <a:ext cx="2351525" cy="23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9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544767" y="79301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8796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auto      auto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matic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auto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nomy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01600" y="574502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mated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maton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pilot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 descr="「auto clipar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F78FA1DB-47E4-4368-91C6-69FA5810F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0" y="895684"/>
            <a:ext cx="3217577" cy="129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E720525-4758-4BDC-9066-D1BBD5EDE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81" y="3429000"/>
            <a:ext cx="3056648" cy="2162377"/>
          </a:xfrm>
          <a:prstGeom prst="rect">
            <a:avLst/>
          </a:prstGeom>
        </p:spPr>
      </p:pic>
      <p:pic>
        <p:nvPicPr>
          <p:cNvPr id="12" name="図 11" descr="「automatic clip...」の画像検索結果">
            <a:hlinkClick r:id="rId5" tgtFrame="&quot;imagewin&quot;"/>
            <a:extLst>
              <a:ext uri="{FF2B5EF4-FFF2-40B4-BE49-F238E27FC236}">
                <a16:creationId xmlns:a16="http://schemas.microsoft.com/office/drawing/2014/main" id="{FA7CE94F-35F8-4A31-8ED9-8CAD0D1DB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79" y="357684"/>
            <a:ext cx="1932013" cy="213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D9CA858-6028-49C5-9249-541256282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556" y="3445488"/>
            <a:ext cx="1434058" cy="2222713"/>
          </a:xfrm>
          <a:prstGeom prst="rect">
            <a:avLst/>
          </a:prstGeom>
        </p:spPr>
      </p:pic>
      <p:pic>
        <p:nvPicPr>
          <p:cNvPr id="14" name="図 13" descr="「autonomy clipa...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81645E6D-4FCF-45F5-A992-5D1E7AE286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47" y="366626"/>
            <a:ext cx="2139950" cy="213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C769A3D-F1F5-426C-AD08-448213A4D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8674" y="3345093"/>
            <a:ext cx="2380896" cy="23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53992" y="2130117"/>
            <a:ext cx="1255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mation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mobile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motive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psy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crat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22614D-DE40-4B5A-832C-D4A19E2C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6" y="86830"/>
            <a:ext cx="2219136" cy="20545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11A3319-475C-4320-BBCA-0DF4F68B1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65" y="3094779"/>
            <a:ext cx="3038757" cy="22790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34BA30D-7EFF-4853-AC93-50AB5FBB5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162" y="306463"/>
            <a:ext cx="2414225" cy="18960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6D70943-A7D9-46C2-B996-8E1F6D3E7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919" y="3229219"/>
            <a:ext cx="2444639" cy="195417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D03D6EA-FDB0-4EEC-B21A-18C82B10C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421" y="306464"/>
            <a:ext cx="2690868" cy="17897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D45DDF2-BA2B-44BA-9E1F-9CAEEAF5B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650" y="3136323"/>
            <a:ext cx="2269058" cy="22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195059"/>
            <a:ext cx="1231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immune       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focus         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cracy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2943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nomous 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auto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matically   </a:t>
            </a:r>
            <a:r>
              <a:rPr lang="en-US" altLang="ja-JP" sz="3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auto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6B2771-6620-4E35-98EC-CEBF1EC9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76" y="116143"/>
            <a:ext cx="2188654" cy="20789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07C7D6E-4FD0-48D8-8688-7A9BCBE91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01" y="3247550"/>
            <a:ext cx="3274553" cy="2108274"/>
          </a:xfrm>
          <a:prstGeom prst="rect">
            <a:avLst/>
          </a:prstGeom>
        </p:spPr>
      </p:pic>
      <p:pic>
        <p:nvPicPr>
          <p:cNvPr id="17" name="図 16" descr="「autofocus clip...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2F5B3719-3F41-49C3-8B9F-37017A96B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30" y="443731"/>
            <a:ext cx="175006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C32B9AC-EADA-4CA7-B3FB-7A55C3E2D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150" y="3247550"/>
            <a:ext cx="2321700" cy="22699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3881C5-86A4-403B-9A87-28D21B244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790" y="169488"/>
            <a:ext cx="1914310" cy="18533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4A6A7E-DB07-4F41-8389-EE15FBDBF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9089" y="3278763"/>
            <a:ext cx="2109479" cy="2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73384AD-04F5-4B70-8679-7F194F6E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678" y="705480"/>
            <a:ext cx="1860268" cy="74692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F713F3-336E-4F63-8956-573FA519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856" y="326162"/>
            <a:ext cx="1228234" cy="13522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FDCDAFA-C2EA-4767-BD1D-869382132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430" y="85201"/>
            <a:ext cx="1593181" cy="15931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A5E66A0-5644-4F81-BBD9-28BA70917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0" y="412052"/>
            <a:ext cx="1673956" cy="11804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4CB75C-07D9-49B8-96ED-EEEA1DF6D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1710" y="85201"/>
            <a:ext cx="1053223" cy="16358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B9819C0-FB03-4854-A34B-74F7EC376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586" y="110405"/>
            <a:ext cx="1750671" cy="17461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E14E125-0BBF-4170-8E74-8EB6120E01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029" y="2399507"/>
            <a:ext cx="1404208" cy="13000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55EA51F-40BC-4C46-86D3-093FF5F99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30" y="2410544"/>
            <a:ext cx="1730022" cy="135867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585441E-67FD-4EBD-9D42-B36FF8C81A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0652" y="2545549"/>
            <a:ext cx="1672453" cy="111244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6DE7883-BD52-4FF8-B9F1-3EE365B401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8323" y="2480184"/>
            <a:ext cx="1789820" cy="134416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0992343-9E1D-46FA-876A-C8E76C7E0E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895" y="2446386"/>
            <a:ext cx="1404209" cy="112056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045E165-76F8-449E-91AC-FA3988F55C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85614" y="2399506"/>
            <a:ext cx="1296566" cy="130005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04C1664-3740-4571-A986-38641BC0C0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09922" y="4453414"/>
            <a:ext cx="1789821" cy="170008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97FB8C89-4057-4E82-A28C-D9D9A10124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960" y="4695842"/>
            <a:ext cx="1245496" cy="121522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8AB956AB-B2EF-4EB4-9578-29D3D0E968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8857" y="4695842"/>
            <a:ext cx="1789821" cy="115321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3FB784E-ADDA-434D-BD75-3280D0D523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89804" y="4538531"/>
            <a:ext cx="1489585" cy="145822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34497D97-607E-440F-AD14-600FB648CC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9178" y="4472852"/>
            <a:ext cx="1475486" cy="147122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2D784FF6-8D9E-443D-9321-A0C7DE29D4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68266" y="4608768"/>
            <a:ext cx="1281091" cy="12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&lt;auto-&gt;</a:t>
            </a: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72FE8B-B8EF-42B3-8BE7-3166475B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9" r="1231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580640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“This camera has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auto</a:t>
            </a:r>
            <a:r>
              <a:rPr kumimoji="1" lang="en-US" altLang="ja-JP" sz="4000" b="1" dirty="0"/>
              <a:t>focus,” explained the assistant.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72FE8B-B8EF-42B3-8BE7-3166475B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9" r="1231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489738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0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1E6824-F709-4C1A-8754-64FE0AB7B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073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860742" y="754840"/>
            <a:ext cx="4001034" cy="2757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AE3532-0A4C-4FEE-8951-BB1547F3D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3" r="-4" b="-4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495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0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1E6824-F709-4C1A-8754-64FE0AB7B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073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860742" y="754840"/>
            <a:ext cx="4001034" cy="2757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door opened </a:t>
            </a:r>
            <a:r>
              <a:rPr lang="en-US" altLang="ja-JP" sz="4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auto</a:t>
            </a:r>
            <a:r>
              <a:rPr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matically as we reached the multiplex.</a:t>
            </a:r>
            <a:endParaRPr kumimoji="1" lang="en-US" altLang="ja-JP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AE3532-0A4C-4FEE-8951-BB1547F3D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3" r="-4" b="-4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787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B9A957-94E4-4227-B484-8D32CC1CE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92" r="2" b="179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2930418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/>
              <a:t>She was confident she could get the actor’s </a:t>
            </a:r>
            <a:r>
              <a:rPr lang="en-US" altLang="ja-JP" sz="4800" b="1" dirty="0">
                <a:solidFill>
                  <a:srgbClr val="FF0000"/>
                </a:solidFill>
              </a:rPr>
              <a:t>auto</a:t>
            </a:r>
            <a:r>
              <a:rPr lang="en-US" altLang="ja-JP" sz="4800" b="1" dirty="0"/>
              <a:t>graph.</a:t>
            </a:r>
            <a:endParaRPr kumimoji="1" lang="en-US" altLang="ja-JP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B9A957-94E4-4227-B484-8D32CC1CE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92" r="2" b="179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2609768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576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captain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experienced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472940" y="1621393"/>
            <a:ext cx="33375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has used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4340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autopilot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plane’s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670560" y="182880"/>
            <a:ext cx="1095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experienced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captain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 used </a:t>
            </a: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plane’s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autopilot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prefixes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10779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afraid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648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10779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afraid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pleasant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446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10779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afraid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pleasant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popular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7456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107797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afraid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pleasant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popular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please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1977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107797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afraid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pleasant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popular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please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7627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6589</TotalTime>
  <Words>225</Words>
  <Application>Microsoft Office PowerPoint</Application>
  <PresentationFormat>ワイド画面</PresentationFormat>
  <Paragraphs>114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5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488</cp:revision>
  <cp:lastPrinted>2021-07-13T12:29:45Z</cp:lastPrinted>
  <dcterms:created xsi:type="dcterms:W3CDTF">2020-10-31T02:23:16Z</dcterms:created>
  <dcterms:modified xsi:type="dcterms:W3CDTF">2021-10-06T09:00:55Z</dcterms:modified>
</cp:coreProperties>
</file>