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1745" r:id="rId3"/>
    <p:sldId id="1914" r:id="rId4"/>
    <p:sldId id="1942" r:id="rId5"/>
    <p:sldId id="1941" r:id="rId6"/>
    <p:sldId id="1766" r:id="rId7"/>
    <p:sldId id="1902" r:id="rId8"/>
    <p:sldId id="1952" r:id="rId9"/>
    <p:sldId id="1900" r:id="rId10"/>
    <p:sldId id="1201" r:id="rId11"/>
    <p:sldId id="1198" r:id="rId12"/>
    <p:sldId id="1202" r:id="rId13"/>
    <p:sldId id="1901" r:id="rId14"/>
    <p:sldId id="1893" r:id="rId15"/>
    <p:sldId id="339" r:id="rId16"/>
    <p:sldId id="1949" r:id="rId17"/>
    <p:sldId id="1953" r:id="rId18"/>
    <p:sldId id="1950" r:id="rId19"/>
    <p:sldId id="1954" r:id="rId20"/>
    <p:sldId id="1951" r:id="rId21"/>
    <p:sldId id="1955" r:id="rId22"/>
    <p:sldId id="391" r:id="rId23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94660"/>
  </p:normalViewPr>
  <p:slideViewPr>
    <p:cSldViewPr snapToGrid="0">
      <p:cViewPr varScale="1">
        <p:scale>
          <a:sx n="36" d="100"/>
          <a:sy n="36" d="100"/>
        </p:scale>
        <p:origin x="56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07" tIns="48003" rIns="96007" bIns="480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99012"/>
          </a:xfrm>
          <a:prstGeom prst="rect">
            <a:avLst/>
          </a:prstGeom>
        </p:spPr>
        <p:txBody>
          <a:bodyPr vert="horz" lIns="96007" tIns="48003" rIns="96007" bIns="48003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07" tIns="48003" rIns="96007" bIns="480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07" tIns="48003" rIns="96007" bIns="480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6007" tIns="48003" rIns="96007" bIns="480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6" y="9446679"/>
            <a:ext cx="2971800" cy="499011"/>
          </a:xfrm>
          <a:prstGeom prst="rect">
            <a:avLst/>
          </a:prstGeom>
        </p:spPr>
        <p:txBody>
          <a:bodyPr vert="horz" lIns="96007" tIns="48003" rIns="96007" bIns="48003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43278" y="661975"/>
            <a:ext cx="5863518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5a-13</a:t>
            </a: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273" y="81603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48796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multi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task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multi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pack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multi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player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01600" y="5745026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plex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ply 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tude</a:t>
            </a:r>
            <a:endParaRPr lang="en-US" altLang="ja-JP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8BA686-6AB5-4FE5-AC98-7FCD74FB2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4" y="252243"/>
            <a:ext cx="3544181" cy="23490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67164EE-3320-4C56-B8B5-271EF1D8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75" y="3476184"/>
            <a:ext cx="2536156" cy="23020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3AB498-3253-4804-9C95-B311D6ADF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704" y="-99941"/>
            <a:ext cx="2701235" cy="27012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C5A7BFB-CB14-452E-B61D-F35F7A70F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380" y="3388275"/>
            <a:ext cx="3306761" cy="24778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207FAE4-8701-437E-8AB1-B0A041016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080" y="744463"/>
            <a:ext cx="3978419" cy="158627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BD14F80-6EB9-428D-A780-FC2E27F80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1908" y="3561927"/>
            <a:ext cx="3306761" cy="23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-153992" y="2130117"/>
            <a:ext cx="125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ple  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media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multi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layered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82880" y="5295121"/>
            <a:ext cx="1297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coloured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talented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purpose 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ED96D2-4E4D-4915-B15C-CA43D0E0C2A0}"/>
              </a:ext>
            </a:extLst>
          </p:cNvPr>
          <p:cNvSpPr txBox="1"/>
          <p:nvPr/>
        </p:nvSpPr>
        <p:spPr>
          <a:xfrm>
            <a:off x="101600" y="6262089"/>
            <a:ext cx="1176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C4AB6D-8096-45CC-8F81-99FD1960A31D}"/>
              </a:ext>
            </a:extLst>
          </p:cNvPr>
          <p:cNvSpPr txBox="1"/>
          <p:nvPr/>
        </p:nvSpPr>
        <p:spPr>
          <a:xfrm>
            <a:off x="21699" y="2863614"/>
            <a:ext cx="35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FB2083-B91C-4A2F-B3B2-7CB4185A45D2}"/>
              </a:ext>
            </a:extLst>
          </p:cNvPr>
          <p:cNvSpPr txBox="1"/>
          <p:nvPr/>
        </p:nvSpPr>
        <p:spPr>
          <a:xfrm>
            <a:off x="4207779" y="2890665"/>
            <a:ext cx="35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478128-DD3C-4A12-A96C-2CFF95A7F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759" y="347840"/>
            <a:ext cx="3712279" cy="18600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9EC8963-A766-4C54-B9DE-D8662E140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8" y="3145549"/>
            <a:ext cx="3418193" cy="24521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9F4184A-05C2-4658-ABDE-4F298B06B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282" y="191469"/>
            <a:ext cx="3609633" cy="201646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515BCC4-6A45-4C90-B132-1CAB53C3E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841" y="3270596"/>
            <a:ext cx="3610878" cy="20241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876D1C6-2E95-4E23-83D8-48C903C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651" y="153407"/>
            <a:ext cx="1585097" cy="205453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CA64410-02D8-423F-B9F5-8B6E95F81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036" y="2950127"/>
            <a:ext cx="2459950" cy="25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195059"/>
            <a:ext cx="1231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plicity   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plication  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millionaire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548705"/>
            <a:ext cx="12943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national </a:t>
            </a:r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multi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cultural     </a:t>
            </a:r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syllabic</a:t>
            </a:r>
            <a:endParaRPr kumimoji="1" lang="ja-JP" altLang="en-US" sz="3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23AB96-8129-40FB-B650-E287563BE434}"/>
              </a:ext>
            </a:extLst>
          </p:cNvPr>
          <p:cNvSpPr txBox="1"/>
          <p:nvPr/>
        </p:nvSpPr>
        <p:spPr>
          <a:xfrm>
            <a:off x="9245600" y="2878218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1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4ACE034-BFBC-4CCB-A3D3-B9618EAE5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37" y="-286576"/>
            <a:ext cx="2523823" cy="25310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F61B271-B74F-4368-8352-297D9C77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238" y="196682"/>
            <a:ext cx="2930363" cy="219777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59D0C19-4B3A-4B1F-BA2B-D3012E3CC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079" y="142221"/>
            <a:ext cx="2930363" cy="210221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D36669A-5D0D-43C5-A65A-3769CA31C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4" y="3200020"/>
            <a:ext cx="3441490" cy="232119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B035EF6-206B-423E-AE06-BF6168130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120" y="3155969"/>
            <a:ext cx="3515473" cy="233819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46D5838-A9DA-4506-82D9-C7632582F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3781" y="3058104"/>
            <a:ext cx="3325782" cy="25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6D02B6A-5FBC-4D61-B3C8-A48F3F795C4C}"/>
              </a:ext>
            </a:extLst>
          </p:cNvPr>
          <p:cNvSpPr txBox="1"/>
          <p:nvPr/>
        </p:nvSpPr>
        <p:spPr>
          <a:xfrm>
            <a:off x="3979449" y="201596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D598C8-6AF5-473E-A4C9-EA29D2037E21}"/>
              </a:ext>
            </a:extLst>
          </p:cNvPr>
          <p:cNvSpPr txBox="1"/>
          <p:nvPr/>
        </p:nvSpPr>
        <p:spPr>
          <a:xfrm>
            <a:off x="6153166" y="198372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4F7C25-5735-4256-9A8E-7DA6FE8E7ADE}"/>
              </a:ext>
            </a:extLst>
          </p:cNvPr>
          <p:cNvSpPr txBox="1"/>
          <p:nvPr/>
        </p:nvSpPr>
        <p:spPr>
          <a:xfrm>
            <a:off x="8132257" y="199213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E4E831-3101-4825-A31A-1F340A84DE93}"/>
              </a:ext>
            </a:extLst>
          </p:cNvPr>
          <p:cNvSpPr txBox="1"/>
          <p:nvPr/>
        </p:nvSpPr>
        <p:spPr>
          <a:xfrm>
            <a:off x="1972823" y="201913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2FCC2B-6D58-4471-9837-D36719BE624B}"/>
              </a:ext>
            </a:extLst>
          </p:cNvPr>
          <p:cNvSpPr txBox="1"/>
          <p:nvPr/>
        </p:nvSpPr>
        <p:spPr>
          <a:xfrm>
            <a:off x="0" y="203017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44DD36-B9C2-421C-BB7D-C9E9919B69D2}"/>
              </a:ext>
            </a:extLst>
          </p:cNvPr>
          <p:cNvSpPr txBox="1"/>
          <p:nvPr/>
        </p:nvSpPr>
        <p:spPr>
          <a:xfrm>
            <a:off x="10109768" y="200155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65D95A-B8B4-46C6-994A-CC8694AEEA1D}"/>
              </a:ext>
            </a:extLst>
          </p:cNvPr>
          <p:cNvSpPr txBox="1"/>
          <p:nvPr/>
        </p:nvSpPr>
        <p:spPr>
          <a:xfrm>
            <a:off x="0" y="4103520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45D648D-54AC-4C10-BBE1-2C83AA203599}"/>
              </a:ext>
            </a:extLst>
          </p:cNvPr>
          <p:cNvSpPr txBox="1"/>
          <p:nvPr/>
        </p:nvSpPr>
        <p:spPr>
          <a:xfrm>
            <a:off x="1952574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F620261-4402-4947-B2B2-B7E21AC9AB80}"/>
              </a:ext>
            </a:extLst>
          </p:cNvPr>
          <p:cNvSpPr txBox="1"/>
          <p:nvPr/>
        </p:nvSpPr>
        <p:spPr>
          <a:xfrm>
            <a:off x="3992699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3DC8783-5D45-483B-8EEA-C62806472730}"/>
              </a:ext>
            </a:extLst>
          </p:cNvPr>
          <p:cNvSpPr txBox="1"/>
          <p:nvPr/>
        </p:nvSpPr>
        <p:spPr>
          <a:xfrm>
            <a:off x="6151531" y="410533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F60B489-F7D2-489C-A4F3-CCF99886F393}"/>
              </a:ext>
            </a:extLst>
          </p:cNvPr>
          <p:cNvSpPr txBox="1"/>
          <p:nvPr/>
        </p:nvSpPr>
        <p:spPr>
          <a:xfrm>
            <a:off x="8250394" y="411751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3282AA2-DECE-46BB-A0D6-9448EEA271EC}"/>
              </a:ext>
            </a:extLst>
          </p:cNvPr>
          <p:cNvSpPr txBox="1"/>
          <p:nvPr/>
        </p:nvSpPr>
        <p:spPr>
          <a:xfrm>
            <a:off x="10185969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8230CBF-1F54-4379-B20D-AEAB8A77586A}"/>
              </a:ext>
            </a:extLst>
          </p:cNvPr>
          <p:cNvSpPr txBox="1"/>
          <p:nvPr/>
        </p:nvSpPr>
        <p:spPr>
          <a:xfrm>
            <a:off x="-29032" y="628804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C895FB4-6C66-4F7A-96FF-39A6418A75B0}"/>
              </a:ext>
            </a:extLst>
          </p:cNvPr>
          <p:cNvSpPr txBox="1"/>
          <p:nvPr/>
        </p:nvSpPr>
        <p:spPr>
          <a:xfrm>
            <a:off x="2013322" y="627368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9C1D6AD-9A33-4561-80A2-90E0726E683F}"/>
              </a:ext>
            </a:extLst>
          </p:cNvPr>
          <p:cNvSpPr txBox="1"/>
          <p:nvPr/>
        </p:nvSpPr>
        <p:spPr>
          <a:xfrm>
            <a:off x="4055675" y="628804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A146E4-341E-4EE0-9660-4B9714277F4F}"/>
              </a:ext>
            </a:extLst>
          </p:cNvPr>
          <p:cNvSpPr txBox="1"/>
          <p:nvPr/>
        </p:nvSpPr>
        <p:spPr>
          <a:xfrm>
            <a:off x="6075305" y="627368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9E01DF1-9EAA-4B43-8AB0-73B69144CFF3}"/>
              </a:ext>
            </a:extLst>
          </p:cNvPr>
          <p:cNvSpPr txBox="1"/>
          <p:nvPr/>
        </p:nvSpPr>
        <p:spPr>
          <a:xfrm>
            <a:off x="8088951" y="6266684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AA4FD36-D74A-41F4-9BEF-92DCA0B9AE42}"/>
              </a:ext>
            </a:extLst>
          </p:cNvPr>
          <p:cNvSpPr txBox="1"/>
          <p:nvPr/>
        </p:nvSpPr>
        <p:spPr>
          <a:xfrm>
            <a:off x="10178678" y="628447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83B66F-0052-4A44-9B2F-F1250633F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81560" y="176945"/>
            <a:ext cx="2283345" cy="151699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6742809-375E-43D1-8C2B-715D2C718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5621"/>
            <a:ext cx="1793596" cy="17895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F45A6CF-9961-41F3-9493-63ABCD66D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109" y="400723"/>
            <a:ext cx="2437069" cy="97034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27D1EB0-48EE-49D8-AB6F-23AAA066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0369" y="204191"/>
            <a:ext cx="1434653" cy="130360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C0ABAB1-BB56-4077-8274-9C0222985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693" y="236090"/>
            <a:ext cx="1795887" cy="1345259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1A182867-DFBA-4807-B3A8-F09E0EF8C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3484" y="299971"/>
            <a:ext cx="1603770" cy="1139209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C220F77-8A7F-4B23-B8AA-436760105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032" y="2702084"/>
            <a:ext cx="2412144" cy="1210039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BF978F8-61EE-4F1E-92E8-206FDFF50F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2699" y="2736752"/>
            <a:ext cx="1951174" cy="1089104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8F25AA1A-BA17-4984-AD51-E517C0CE9A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5784" y="2425793"/>
            <a:ext cx="1100239" cy="1426079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F42F2F5-308F-4737-85DE-3D3674A0E4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357" y="2667346"/>
            <a:ext cx="1754787" cy="125744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3B542CCF-362D-44F1-878F-115323C5C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0326" y="2527911"/>
            <a:ext cx="2434492" cy="136528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069C5D1C-5A87-437E-965F-86BDD0B35F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84868" y="2317338"/>
            <a:ext cx="1558138" cy="164298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930FC342-B7A0-49B5-8A33-7D7B6A9F8E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1820" y="4419310"/>
            <a:ext cx="1917646" cy="1922277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8554F0F8-67C2-4C9B-8E2A-8EAC1D5278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47" y="4656772"/>
            <a:ext cx="1819126" cy="136529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89527CBE-1CA1-4144-B662-1E052BD2D6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9449" y="4726807"/>
            <a:ext cx="1820067" cy="130817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6978F0FF-3F91-43FC-BD98-212091CB74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28113" y="4742089"/>
            <a:ext cx="1821435" cy="1230437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A081565A-7DCF-42E9-9FA1-AF6C4C10A2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71161" y="4607262"/>
            <a:ext cx="2056846" cy="1365289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7B0A67EF-D2F2-4CE6-9B50-9E5402D398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49440" y="4711659"/>
            <a:ext cx="1671797" cy="12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5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Activity Page: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latin typeface="+mj-lt"/>
                <a:ea typeface="+mj-ea"/>
                <a:cs typeface="+mj-cs"/>
              </a:rPr>
              <a:t>Spelling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latin typeface="+mj-lt"/>
                <a:ea typeface="+mj-ea"/>
                <a:cs typeface="+mj-cs"/>
              </a:rPr>
              <a:t>&lt;multi-&gt;</a:t>
            </a:r>
            <a:endParaRPr kumimoji="1" lang="en-US" altLang="ja-JP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73" y="64008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ED2895B-C79F-4775-994F-1C4D2A4AF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6386209" y="585216"/>
            <a:ext cx="4961615" cy="3315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45E06A3-0D70-4E31-B25B-0B07E6C2B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688818"/>
            <a:ext cx="5186061" cy="53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09162D-5F64-428B-A242-2A1A6FBCE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8" b="3"/>
          <a:stretch/>
        </p:blipFill>
        <p:spPr>
          <a:xfrm>
            <a:off x="377002" y="2199442"/>
            <a:ext cx="3419856" cy="45205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6E54B23-BCAE-4F4D-A5E4-9950E202C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280" b="2"/>
          <a:stretch/>
        </p:blipFill>
        <p:spPr>
          <a:xfrm>
            <a:off x="4045843" y="-239456"/>
            <a:ext cx="3420596" cy="4520560"/>
          </a:xfrm>
          <a:prstGeom prst="rect">
            <a:avLst/>
          </a:prstGeom>
        </p:spPr>
      </p:pic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7274560" y="2020824"/>
            <a:ext cx="4632960" cy="395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b="1" dirty="0"/>
          </a:p>
        </p:txBody>
      </p:sp>
    </p:spTree>
    <p:extLst>
      <p:ext uri="{BB962C8B-B14F-4D97-AF65-F5344CB8AC3E}">
        <p14:creationId xmlns:p14="http://schemas.microsoft.com/office/powerpoint/2010/main" val="3729420125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09162D-5F64-428B-A242-2A1A6FBCE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8" b="3"/>
          <a:stretch/>
        </p:blipFill>
        <p:spPr>
          <a:xfrm>
            <a:off x="377002" y="2199442"/>
            <a:ext cx="3419856" cy="45205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6E54B23-BCAE-4F4D-A5E4-9950E202C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280" b="2"/>
          <a:stretch/>
        </p:blipFill>
        <p:spPr>
          <a:xfrm>
            <a:off x="4045843" y="-239456"/>
            <a:ext cx="3420596" cy="4520560"/>
          </a:xfrm>
          <a:prstGeom prst="rect">
            <a:avLst/>
          </a:prstGeom>
        </p:spPr>
      </p:pic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7274560" y="2020824"/>
            <a:ext cx="4632960" cy="395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/>
              <a:t>“I know my multiplication tables,” exclaimed the boy.</a:t>
            </a:r>
          </a:p>
        </p:txBody>
      </p:sp>
    </p:spTree>
    <p:extLst>
      <p:ext uri="{BB962C8B-B14F-4D97-AF65-F5344CB8AC3E}">
        <p14:creationId xmlns:p14="http://schemas.microsoft.com/office/powerpoint/2010/main" val="3403580640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200" b="1" dirty="0">
              <a:latin typeface="+mj-lt"/>
              <a:ea typeface="+mj-ea"/>
              <a:cs typeface="+mj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ADAFD70-F3E0-4054-BF8B-1BBF7E458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2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1162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200" b="1">
                <a:latin typeface="+mj-lt"/>
                <a:ea typeface="+mj-ea"/>
                <a:cs typeface="+mj-cs"/>
              </a:rPr>
              <a:t>The convenience store sells multipacks of orange juice.</a:t>
            </a:r>
            <a:endParaRPr kumimoji="1" lang="en-US" altLang="ja-JP" sz="4200" b="1">
              <a:latin typeface="+mj-lt"/>
              <a:ea typeface="+mj-ea"/>
              <a:cs typeface="+mj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ADAFD70-F3E0-4054-BF8B-1BBF7E458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2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4953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480059" y="546465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Parsing &amp; Sentence Walls</a:t>
            </a: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5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04A23D-70E7-4AC2-A2D4-552EAD442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51" b="525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47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04A23D-70E7-4AC2-A2D4-552EAD442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51" b="525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A multitude of stars were shining in the night sky.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930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838200" y="557189"/>
            <a:ext cx="3966463" cy="55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52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5200" b="1"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32C2BD-E51B-473B-BF1E-C7F147BD5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0" r="2" b="1387"/>
          <a:stretch/>
        </p:blipFill>
        <p:spPr>
          <a:xfrm>
            <a:off x="5176911" y="720190"/>
            <a:ext cx="6833848" cy="55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670560" y="182880"/>
            <a:ext cx="1095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will visit the big new multiplex.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77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670560" y="182880"/>
            <a:ext cx="1095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visit 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new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multiplex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05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294640" y="1621393"/>
            <a:ext cx="35763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I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4472940" y="1621393"/>
            <a:ext cx="33375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kumimoji="1"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will visit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8188960" y="1652171"/>
            <a:ext cx="34340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multiplex</a:t>
            </a:r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the big new</a:t>
            </a:r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670560" y="182880"/>
            <a:ext cx="1095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visit 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new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multiplex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03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622061" y="76253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prefixes</a:t>
            </a: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mid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day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mid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night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mid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summer</a:t>
            </a:r>
          </a:p>
          <a:p>
            <a:endParaRPr lang="en-US" altLang="ja-JP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semi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circle</a:t>
            </a:r>
          </a:p>
          <a:p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semi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-final</a:t>
            </a:r>
          </a:p>
          <a:p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semi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conscious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86483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2849880" y="1885821"/>
            <a:ext cx="107797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multi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tude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multi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ply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multi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purpose</a:t>
            </a:r>
          </a:p>
          <a:p>
            <a:endParaRPr lang="en-US" altLang="ja-JP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2048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544767" y="79301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</a:t>
            </a: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&lt;multi-&gt;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6449</TotalTime>
  <Words>187</Words>
  <Application>Microsoft Office PowerPoint</Application>
  <PresentationFormat>ワイド画面</PresentationFormat>
  <Paragraphs>84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9" baseType="lpstr">
      <vt:lpstr>游ゴシック</vt:lpstr>
      <vt:lpstr>游ゴシック Light</vt:lpstr>
      <vt:lpstr>Arial</vt:lpstr>
      <vt:lpstr>Calibri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481</cp:revision>
  <cp:lastPrinted>2021-07-13T12:29:45Z</cp:lastPrinted>
  <dcterms:created xsi:type="dcterms:W3CDTF">2020-10-31T02:23:16Z</dcterms:created>
  <dcterms:modified xsi:type="dcterms:W3CDTF">2021-09-22T08:51:34Z</dcterms:modified>
</cp:coreProperties>
</file>