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1745" r:id="rId3"/>
    <p:sldId id="1914" r:id="rId4"/>
    <p:sldId id="1942" r:id="rId5"/>
    <p:sldId id="1941" r:id="rId6"/>
    <p:sldId id="1766" r:id="rId7"/>
    <p:sldId id="1902" r:id="rId8"/>
    <p:sldId id="1908" r:id="rId9"/>
    <p:sldId id="1909" r:id="rId10"/>
    <p:sldId id="1943" r:id="rId11"/>
    <p:sldId id="1944" r:id="rId12"/>
    <p:sldId id="1945" r:id="rId13"/>
    <p:sldId id="1946" r:id="rId14"/>
    <p:sldId id="1947" r:id="rId15"/>
    <p:sldId id="1900" r:id="rId16"/>
    <p:sldId id="1201" r:id="rId17"/>
    <p:sldId id="1198" r:id="rId18"/>
    <p:sldId id="1202" r:id="rId19"/>
    <p:sldId id="1901" r:id="rId20"/>
    <p:sldId id="1893" r:id="rId21"/>
    <p:sldId id="1907" r:id="rId22"/>
    <p:sldId id="1948" r:id="rId23"/>
    <p:sldId id="339" r:id="rId24"/>
    <p:sldId id="340" r:id="rId25"/>
    <p:sldId id="1949" r:id="rId26"/>
    <p:sldId id="341" r:id="rId27"/>
    <p:sldId id="1950" r:id="rId28"/>
    <p:sldId id="342" r:id="rId29"/>
    <p:sldId id="1951" r:id="rId30"/>
    <p:sldId id="391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5a-11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9CA891-605C-482F-A2F7-88ADBCB9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6187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ency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9CA891-605C-482F-A2F7-88ADBCB9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6187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ency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9CA891-605C-482F-A2F7-88ADBCB9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6187"/>
            <a:ext cx="2237426" cy="21337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4B008C-F342-4217-9FD4-46215258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35867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305068"/>
            <a:ext cx="10779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ency</a:t>
            </a: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emerg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	</a:t>
            </a:r>
          </a:p>
          <a:p>
            <a:endParaRPr lang="en-US" altLang="ja-JP" sz="8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9CA891-605C-482F-A2F7-88ADBCB9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215"/>
            <a:ext cx="2237426" cy="21337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4B008C-F342-4217-9FD4-46215258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85627"/>
            <a:ext cx="2237426" cy="21337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CFF07E-0D91-4224-BA82-A335C322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3743867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2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305068"/>
            <a:ext cx="107797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ency</a:t>
            </a: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emerg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emerg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	</a:t>
            </a:r>
          </a:p>
          <a:p>
            <a:endParaRPr lang="en-US" altLang="ja-JP" sz="8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9CA891-605C-482F-A2F7-88ADBCB9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215"/>
            <a:ext cx="2237426" cy="21337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4B008C-F342-4217-9FD4-46215258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85627"/>
            <a:ext cx="2237426" cy="21337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CFF07E-0D91-4224-BA82-A335C322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3743867"/>
            <a:ext cx="2237426" cy="21337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8CA656-E06D-4CD0-958B-F5247F98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4942931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ency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emerg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01600" y="574502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pot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tend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urg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85D3274-7465-4FD7-8FA3-BCE76C09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8" y="425626"/>
            <a:ext cx="3213039" cy="21311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CFB773-CE34-49BD-99AE-3CB0FF79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86" y="460614"/>
            <a:ext cx="3048114" cy="20273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3DF2BBB-5EB4-455F-9F1F-56F8934BE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418" y="326224"/>
            <a:ext cx="2189571" cy="225938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C247EB6-178F-42B0-8499-BC89E2D50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35" y="3553278"/>
            <a:ext cx="2621507" cy="233567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4B10DC-C578-4ADA-AC19-B0DD9FAB2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456" y="3553278"/>
            <a:ext cx="2125087" cy="24360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33CDDF4-3EE6-42E1-B746-73B389630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321" y="3714351"/>
            <a:ext cx="3062310" cy="2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reg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flu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frequ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pung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resid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effici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7C8F41-0F33-4859-A4DA-184A5F9F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2" y="143652"/>
            <a:ext cx="2139881" cy="21398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077D84-156A-4CEB-8287-02482905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58" y="3479639"/>
            <a:ext cx="2590041" cy="19336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2F00290-CD8D-45CC-B7DA-D5A06C42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976" y="389599"/>
            <a:ext cx="2495701" cy="17405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81CE68A-BEDD-425C-A82F-E7C2FFEDE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964" y="3272857"/>
            <a:ext cx="2925398" cy="21921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6A51476-E985-4930-BFB8-04FA70555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120" y="69992"/>
            <a:ext cx="2139881" cy="21337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8C7DEC-8059-40BD-9EF9-046CD5A71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859" y="3130302"/>
            <a:ext cx="3250442" cy="21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5059"/>
            <a:ext cx="123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coher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incompete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ncy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profici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consist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     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conting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   interdepend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endParaRPr kumimoji="1" lang="ja-JP" altLang="en-US" sz="3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D913B4-5C6E-49C8-AF89-B547B5145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5" y="285955"/>
            <a:ext cx="2896914" cy="20493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6B7B52-AC90-484E-AB2B-AAE0D06C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57" y="3279483"/>
            <a:ext cx="2259547" cy="23088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C84FAC1-9AFA-49AF-AC7E-28BD46C1E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14" y="414077"/>
            <a:ext cx="3416946" cy="19161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4D665A-4EE1-4393-97EE-CE6C8558E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111" y="3247550"/>
            <a:ext cx="2756352" cy="23407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EB10FC1-0349-4815-A96E-4FD0D5C0F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455" y="364456"/>
            <a:ext cx="1889678" cy="18896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E5C8408-9DD7-4C81-BE25-E5E8E9777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5520" y="3092092"/>
            <a:ext cx="2456613" cy="24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F196133-D177-4EA9-A2BE-30E13CFA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35" y="191706"/>
            <a:ext cx="2276995" cy="15079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20532AF-2056-441A-BE1B-52F5F374E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85" y="200623"/>
            <a:ext cx="2101295" cy="13952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858DF9D-2F99-4792-98B1-07D08D6A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675" y="84395"/>
            <a:ext cx="1671325" cy="17225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A19557-B422-44B9-9081-67B664DDA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99" y="293888"/>
            <a:ext cx="1357057" cy="12087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9FE066-5B06-4EFB-BCA6-F8966B3A3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718" y="221984"/>
            <a:ext cx="1224322" cy="14072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525FD0-487A-45E2-AFEC-0994716FA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087" y="535850"/>
            <a:ext cx="1512580" cy="11306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D67FD80-08A0-4170-B714-942A45306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727" y="2252564"/>
            <a:ext cx="1734089" cy="17340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9B5E3D-61CB-4660-BF84-2D20536D2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623" y="2488567"/>
            <a:ext cx="1873631" cy="13024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F8EA5CE-622A-4A12-B86E-8C2600DA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837" y="2332706"/>
            <a:ext cx="1659220" cy="16592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189C8DF-6A55-4FB7-99EF-594A66A751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1851" y="2335682"/>
            <a:ext cx="1910034" cy="14246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7D30E7D-97E1-484C-9D68-4A248573DE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6589" y="2488567"/>
            <a:ext cx="1687462" cy="12620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E5EF8D9-2F97-4547-8F4A-570B4B9B04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3408" y="2474694"/>
            <a:ext cx="2006360" cy="13513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D3681CD-F483-46D9-A677-D28BD1B11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9064" y="4555730"/>
            <a:ext cx="2095856" cy="148254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ED3C94A-B607-411C-9EC6-0EB641B62D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6226" y="4693908"/>
            <a:ext cx="2052838" cy="1149004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52077A9-1208-4D27-8458-3C82D203B8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3172" y="4414200"/>
            <a:ext cx="1734089" cy="173408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93231148-543E-4A70-95D2-A623F6EC75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20675" y="4555730"/>
            <a:ext cx="1376011" cy="140568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F1DFEC1-E767-49B2-A06B-93E59903BB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245" y="4582531"/>
            <a:ext cx="1681981" cy="142894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F605D21-893B-4801-8F93-193B3C4736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33757" y="4582531"/>
            <a:ext cx="1376011" cy="13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ency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1290320" y="436880"/>
            <a:ext cx="4439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4ECA44-0453-42F6-BA5E-AD01DD7F0437}"/>
              </a:ext>
            </a:extLst>
          </p:cNvPr>
          <p:cNvSpPr txBox="1"/>
          <p:nvPr/>
        </p:nvSpPr>
        <p:spPr>
          <a:xfrm>
            <a:off x="6725920" y="436879"/>
            <a:ext cx="4439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urgent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2917F-3C03-415E-8B71-6F788744BAB3}"/>
              </a:ext>
            </a:extLst>
          </p:cNvPr>
          <p:cNvSpPr txBox="1"/>
          <p:nvPr/>
        </p:nvSpPr>
        <p:spPr>
          <a:xfrm>
            <a:off x="1391920" y="3429000"/>
            <a:ext cx="4439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64E664-8C2B-4A54-BA42-1AFAD68F8C6C}"/>
              </a:ext>
            </a:extLst>
          </p:cNvPr>
          <p:cNvSpPr txBox="1"/>
          <p:nvPr/>
        </p:nvSpPr>
        <p:spPr>
          <a:xfrm>
            <a:off x="6725920" y="3237647"/>
            <a:ext cx="4439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resident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residence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residency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1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1290320" y="436880"/>
            <a:ext cx="4439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dependent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dependence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dependency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4ECA44-0453-42F6-BA5E-AD01DD7F0437}"/>
              </a:ext>
            </a:extLst>
          </p:cNvPr>
          <p:cNvSpPr txBox="1"/>
          <p:nvPr/>
        </p:nvSpPr>
        <p:spPr>
          <a:xfrm>
            <a:off x="6725920" y="436879"/>
            <a:ext cx="4439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consistent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consistency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2917F-3C03-415E-8B71-6F788744BAB3}"/>
              </a:ext>
            </a:extLst>
          </p:cNvPr>
          <p:cNvSpPr txBox="1"/>
          <p:nvPr/>
        </p:nvSpPr>
        <p:spPr>
          <a:xfrm>
            <a:off x="1391920" y="3429000"/>
            <a:ext cx="4439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competence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competency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64E664-8C2B-4A54-BA42-1AFAD68F8C6C}"/>
              </a:ext>
            </a:extLst>
          </p:cNvPr>
          <p:cNvSpPr txBox="1"/>
          <p:nvPr/>
        </p:nvSpPr>
        <p:spPr>
          <a:xfrm>
            <a:off x="6725920" y="3237647"/>
            <a:ext cx="4439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coherency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35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9C43E2-C52F-4272-BB61-9D327CB96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9C43E2-C52F-4272-BB61-9D327CB96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813040" y="2149721"/>
            <a:ext cx="454659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The manager has a tend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ency</a:t>
            </a:r>
            <a:r>
              <a:rPr kumimoji="1" lang="en-US" altLang="ja-JP" sz="4400" b="1" dirty="0"/>
              <a:t> to work late at the ag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ency</a:t>
            </a:r>
            <a:r>
              <a:rPr kumimoji="1" lang="en-US" altLang="ja-JP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420125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5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CA8CF5-37AE-4D35-A34A-A870CA52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58" y="2742397"/>
            <a:ext cx="2427316" cy="3291840"/>
          </a:xfrm>
          <a:prstGeom prst="rect">
            <a:avLst/>
          </a:prstGeom>
        </p:spPr>
      </p:pic>
      <p:sp>
        <p:nvSpPr>
          <p:cNvPr id="130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F995E7-06F9-4D9B-8A32-8EBDDD4C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030999"/>
            <a:ext cx="4974336" cy="27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990600" y="90314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The audience left the building by the emerg</a:t>
            </a:r>
            <a:r>
              <a:rPr lang="en-US" altLang="ja-JP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ency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 exit.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5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CA8CF5-37AE-4D35-A34A-A870CA52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58" y="2742397"/>
            <a:ext cx="2427316" cy="3291840"/>
          </a:xfrm>
          <a:prstGeom prst="rect">
            <a:avLst/>
          </a:prstGeom>
        </p:spPr>
      </p:pic>
      <p:sp>
        <p:nvSpPr>
          <p:cNvPr id="130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F995E7-06F9-4D9B-8A32-8EBDDD4C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030999"/>
            <a:ext cx="4974336" cy="27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62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2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6E7B29-767E-4A12-BD2E-496489C39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6" r="1" b="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2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6E7B29-767E-4A12-BD2E-496489C39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6" r="1" b="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“Will you want to exchange any curr</a:t>
            </a:r>
            <a:r>
              <a:rPr lang="en-US" altLang="ja-JP" sz="4400" b="1" dirty="0">
                <a:solidFill>
                  <a:srgbClr val="FF0000"/>
                </a:solidFill>
              </a:rPr>
              <a:t>ency</a:t>
            </a:r>
            <a:r>
              <a:rPr lang="en-US" altLang="ja-JP" sz="4400" b="1" dirty="0"/>
              <a:t>?” asked the travel agent</a:t>
            </a:r>
            <a:r>
              <a:rPr lang="en-US" altLang="ja-JP" sz="2200" b="1" dirty="0"/>
              <a:t>.</a:t>
            </a:r>
            <a:endParaRPr kumimoji="1" lang="en-US" altLang="ja-JP" sz="2200" b="1" dirty="0"/>
          </a:p>
        </p:txBody>
      </p:sp>
    </p:spTree>
    <p:extLst>
      <p:ext uri="{BB962C8B-B14F-4D97-AF65-F5344CB8AC3E}">
        <p14:creationId xmlns:p14="http://schemas.microsoft.com/office/powerpoint/2010/main" val="241674796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sang the old song beautifully.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74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5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5763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445000" y="1621393"/>
            <a:ext cx="3337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2722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old</a:t>
            </a:r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Soft c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648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2190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resident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residency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372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261</Words>
  <Application>Microsoft Office PowerPoint</Application>
  <PresentationFormat>ワイド画面</PresentationFormat>
  <Paragraphs>125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476</cp:revision>
  <cp:lastPrinted>2021-07-13T12:29:45Z</cp:lastPrinted>
  <dcterms:created xsi:type="dcterms:W3CDTF">2020-10-31T02:23:16Z</dcterms:created>
  <dcterms:modified xsi:type="dcterms:W3CDTF">2021-09-06T11:50:30Z</dcterms:modified>
</cp:coreProperties>
</file>