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1981" r:id="rId4"/>
    <p:sldId id="1998" r:id="rId5"/>
    <p:sldId id="1997" r:id="rId6"/>
    <p:sldId id="1996" r:id="rId7"/>
    <p:sldId id="1995" r:id="rId8"/>
    <p:sldId id="1994" r:id="rId9"/>
    <p:sldId id="1993" r:id="rId10"/>
    <p:sldId id="1992" r:id="rId11"/>
    <p:sldId id="1991" r:id="rId12"/>
    <p:sldId id="1990" r:id="rId13"/>
    <p:sldId id="1989" r:id="rId14"/>
    <p:sldId id="1988" r:id="rId15"/>
    <p:sldId id="1987" r:id="rId16"/>
    <p:sldId id="1986" r:id="rId17"/>
    <p:sldId id="1985" r:id="rId18"/>
    <p:sldId id="1984" r:id="rId19"/>
    <p:sldId id="1983" r:id="rId20"/>
    <p:sldId id="1982" r:id="rId21"/>
    <p:sldId id="1766" r:id="rId22"/>
    <p:sldId id="1896" r:id="rId23"/>
    <p:sldId id="1945" r:id="rId24"/>
    <p:sldId id="391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36" d="100"/>
          <a:sy n="36" d="100"/>
        </p:scale>
        <p:origin x="5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5a-10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66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946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1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13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518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19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emergence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25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emergence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experience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77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emergence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experience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opulence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55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emergence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experience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opulence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intelligence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765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coherence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eloquence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coincidence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emergence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experience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opulence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intelligence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convenience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09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61052" y="112829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Prouns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Irregular Verb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`To Have`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3241040" y="555344"/>
            <a:ext cx="8392687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17).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22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881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93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218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57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94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evidence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existence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147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462</Words>
  <Application>Microsoft Office PowerPoint</Application>
  <PresentationFormat>ワイド画面</PresentationFormat>
  <Paragraphs>186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461</cp:revision>
  <cp:lastPrinted>2021-05-30T01:12:37Z</cp:lastPrinted>
  <dcterms:created xsi:type="dcterms:W3CDTF">2020-10-31T02:23:16Z</dcterms:created>
  <dcterms:modified xsi:type="dcterms:W3CDTF">2021-08-30T06:34:22Z</dcterms:modified>
</cp:coreProperties>
</file>