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8" r:id="rId2"/>
    <p:sldId id="1745" r:id="rId3"/>
    <p:sldId id="956" r:id="rId4"/>
    <p:sldId id="1915" r:id="rId5"/>
    <p:sldId id="1916" r:id="rId6"/>
    <p:sldId id="1917" r:id="rId7"/>
    <p:sldId id="1918" r:id="rId8"/>
    <p:sldId id="1919" r:id="rId9"/>
    <p:sldId id="1914" r:id="rId10"/>
    <p:sldId id="1766" r:id="rId11"/>
    <p:sldId id="1896" r:id="rId12"/>
    <p:sldId id="1902" r:id="rId13"/>
    <p:sldId id="1908" r:id="rId14"/>
    <p:sldId id="1909" r:id="rId15"/>
    <p:sldId id="1910" r:id="rId16"/>
    <p:sldId id="1911" r:id="rId17"/>
    <p:sldId id="1912" r:id="rId18"/>
    <p:sldId id="1913" r:id="rId19"/>
    <p:sldId id="1900" r:id="rId20"/>
    <p:sldId id="1201" r:id="rId21"/>
    <p:sldId id="1198" r:id="rId22"/>
    <p:sldId id="1202" r:id="rId23"/>
    <p:sldId id="1901" r:id="rId24"/>
    <p:sldId id="1893" r:id="rId25"/>
    <p:sldId id="1907" r:id="rId26"/>
    <p:sldId id="1928" r:id="rId27"/>
    <p:sldId id="1927" r:id="rId28"/>
    <p:sldId id="1926" r:id="rId29"/>
    <p:sldId id="1925" r:id="rId30"/>
    <p:sldId id="1924" r:id="rId31"/>
    <p:sldId id="1923" r:id="rId32"/>
    <p:sldId id="1922" r:id="rId33"/>
    <p:sldId id="1921" r:id="rId34"/>
    <p:sldId id="1920" r:id="rId35"/>
    <p:sldId id="1929" r:id="rId36"/>
    <p:sldId id="1940" r:id="rId37"/>
    <p:sldId id="1939" r:id="rId38"/>
    <p:sldId id="1938" r:id="rId39"/>
    <p:sldId id="1937" r:id="rId40"/>
    <p:sldId id="1936" r:id="rId41"/>
    <p:sldId id="1935" r:id="rId42"/>
    <p:sldId id="1934" r:id="rId43"/>
    <p:sldId id="1933" r:id="rId44"/>
    <p:sldId id="1932" r:id="rId45"/>
    <p:sldId id="1931" r:id="rId46"/>
    <p:sldId id="1930" r:id="rId47"/>
    <p:sldId id="339" r:id="rId48"/>
    <p:sldId id="340" r:id="rId49"/>
    <p:sldId id="341" r:id="rId50"/>
    <p:sldId id="342" r:id="rId51"/>
    <p:sldId id="391" r:id="rId5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5.jpe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ord.yahoo.co.jp/o/image/RV=1/RE=1585648809/RH=b3JkLnlhaG9vLmNvLmpw/RB=/RU=aHR0cHM6Ly93ZWJzdG9ja3Jldmlldy5uZXQvZXhwbG9yZS9tZW51LWNsaXBhcnQtcHJlZmVyZW5jZS8-/RS=%5eADB0XBZWSJVTYDZgI9UMa5p6Yo9TOA-;_ylt=A2RCAwYpw4FeXSgA4waU3uV7;_ylu=X3oDMTBiaGxjcmduBHZ0aWQDanBjMDAy" TargetMode="External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5a-9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Soft c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Prefixes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different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648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different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2190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different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solidFill>
                  <a:srgbClr val="0070C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differ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372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different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solidFill>
                  <a:srgbClr val="0070C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differ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10A47D03-431D-4A07-98A8-BABC37B0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47" y="2026827"/>
            <a:ext cx="223742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different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solidFill>
                  <a:srgbClr val="0070C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differ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confident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10A47D03-431D-4A07-98A8-BABC37B0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47" y="2026827"/>
            <a:ext cx="2237426" cy="2133785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8DEF8F2F-D87E-4D41-9A8B-736F067C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647" y="3705999"/>
            <a:ext cx="223742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0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different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solidFill>
                  <a:srgbClr val="0070C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differ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confident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confid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10A47D03-431D-4A07-98A8-BABC37B0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47" y="2026827"/>
            <a:ext cx="2237426" cy="2133785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8DEF8F2F-D87E-4D41-9A8B-736F067C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647" y="3705999"/>
            <a:ext cx="223742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3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920621"/>
            <a:ext cx="107797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      </a:t>
            </a:r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different   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●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solidFill>
                  <a:srgbClr val="0070C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differ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confident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confid</a:t>
            </a:r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ence</a:t>
            </a:r>
            <a:r>
              <a:rPr lang="en-US" altLang="ja-JP" sz="8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r>
              <a:rPr lang="en-US" altLang="ja-JP" sz="8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10A47D03-431D-4A07-98A8-BABC37B0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47" y="2036987"/>
            <a:ext cx="2237426" cy="2133785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8DEF8F2F-D87E-4D41-9A8B-736F067C4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647" y="3705999"/>
            <a:ext cx="2237426" cy="21337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0BDD16-4B53-47F7-90BB-810898710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47" y="5031139"/>
            <a:ext cx="224352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9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544767" y="79301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ency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87964"/>
            <a:ext cx="117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abs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01600" y="574502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evid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differ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B34FE3-E282-403E-A6F4-0CB5E2EF1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32" y="475011"/>
            <a:ext cx="2633511" cy="194395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0168EB2-2CD9-49D4-A696-006D9FC79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32" y="3429000"/>
            <a:ext cx="2407946" cy="24155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5ED6AD9-FFC9-43FB-9CF0-6A08D51DF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8" y="541654"/>
            <a:ext cx="1646063" cy="18106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510314-9DB6-4CA1-9A95-7F000A24F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028" y="3337080"/>
            <a:ext cx="2407946" cy="24079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74C73B6-1290-4B0D-AF13-320488D40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59" y="184564"/>
            <a:ext cx="2252066" cy="223440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EC3E549-3862-4DD6-A191-5A48168B2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840" y="3797796"/>
            <a:ext cx="2770728" cy="18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53992" y="2130117"/>
            <a:ext cx="1255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exist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coher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confid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eloqu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prefer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audi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901A48D-05F0-4F77-913A-E3DE3CA3A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64" y="60756"/>
            <a:ext cx="1280271" cy="20728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D44A5B3-1B85-4F8F-BA74-176DCDCD0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54" y="3241081"/>
            <a:ext cx="3110410" cy="208993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1153C59-58F2-46B6-A6EF-A2061CA6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523" y="155500"/>
            <a:ext cx="2789538" cy="19746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7E14763-BEB3-4277-B095-08C74D29A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779" y="3192102"/>
            <a:ext cx="2473821" cy="218378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EDE225-8B85-41F2-8E82-92FC3C015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0600" y="260820"/>
            <a:ext cx="3139818" cy="182565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5326F21-0D27-4603-9E17-48698E067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023" y="3381872"/>
            <a:ext cx="3095534" cy="20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5059"/>
            <a:ext cx="1231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coincid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emerg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experi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294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opul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intellig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conveni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ence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8D54E6C-F4DC-4D36-98F1-9EA1CF34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71" y="71774"/>
            <a:ext cx="2202168" cy="21232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1CF6BA4-D747-43E0-8548-AC6739040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8" y="3385075"/>
            <a:ext cx="3412861" cy="214170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1EE563E-99FE-47CA-AF30-0A2546168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513" y="351472"/>
            <a:ext cx="1737511" cy="180457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70C7BD7-A538-4917-8C6A-DFE60A731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957" y="3223964"/>
            <a:ext cx="3743163" cy="225132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1DF980B-17F2-41EC-97A1-A7E056359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487" y="180386"/>
            <a:ext cx="3535986" cy="181676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5703322-34C6-4385-87F2-45D52EA1E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5399" y="3223964"/>
            <a:ext cx="2777028" cy="2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9AA936B-B816-490E-96CA-5505C82D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22" y="229340"/>
            <a:ext cx="1737883" cy="128283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C081EF0-C944-47FA-BE19-528E6F02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374" y="114924"/>
            <a:ext cx="1660337" cy="166560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1FB43D9-C235-4E88-9193-99847FF8D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961" y="254920"/>
            <a:ext cx="1169872" cy="128685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3D7D62B-3AFE-4A21-A7EC-8347946B3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4" y="65545"/>
            <a:ext cx="1665608" cy="166560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39E9AAB-7C5A-41D0-A424-4F4805307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231" y="312096"/>
            <a:ext cx="1336107" cy="132562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5EE28A25-906B-49F3-9658-426CD8E15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156" y="175570"/>
            <a:ext cx="2241445" cy="149005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8195E4D7-EC57-4C14-84D9-09ECF1EB17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656" y="2385295"/>
            <a:ext cx="965255" cy="1562794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ADFB6722-34BD-40B7-82E0-F753D33939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856" y="2552007"/>
            <a:ext cx="1801940" cy="1210752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5AFDCEA2-53CD-4C46-B4F6-CE7C36C61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2257" y="2511041"/>
            <a:ext cx="1901285" cy="1345853"/>
          </a:xfrm>
          <a:prstGeom prst="rect">
            <a:avLst/>
          </a:prstGeom>
        </p:spPr>
      </p:pic>
      <p:pic>
        <p:nvPicPr>
          <p:cNvPr id="47" name="図 46" descr="「preference cli...」の画像検索結果">
            <a:hlinkClick r:id="rId11" tgtFrame="&quot;imagewin&quot;"/>
            <a:extLst>
              <a:ext uri="{FF2B5EF4-FFF2-40B4-BE49-F238E27FC236}">
                <a16:creationId xmlns:a16="http://schemas.microsoft.com/office/drawing/2014/main" id="{23B164E8-13DA-4881-8A54-895E6710AE68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7" y="2497441"/>
            <a:ext cx="1366899" cy="120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1489CE1B-F099-47FE-A046-ABA1DB7DAB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47011" y="2522863"/>
            <a:ext cx="1821370" cy="105904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6E5D736D-CF25-4AC9-8EA5-9F4A55D233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5305" y="2620494"/>
            <a:ext cx="1922930" cy="1280318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C759C4C9-7311-4CBB-A85B-1ADEE136A5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30096" y="4557791"/>
            <a:ext cx="1594562" cy="153744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BD51F53-213F-464B-B663-E0FF4413AA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729460"/>
            <a:ext cx="2006094" cy="125890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21947268-D4DE-4BFA-B588-4E73AAC679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32257" y="4679186"/>
            <a:ext cx="1280342" cy="1329758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2F8613B3-81B3-42F5-B26E-F854764410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51531" y="4740774"/>
            <a:ext cx="2186542" cy="1315094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A375B268-BCC3-44DB-B6A0-90DD9B613C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85929" y="4716234"/>
            <a:ext cx="2332782" cy="1198567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F09DECF8-C7B2-43F8-89D2-86BFF4CCAD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79424" y="4756221"/>
            <a:ext cx="1462240" cy="11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ency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</a:t>
            </a: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06240" y="162560"/>
            <a:ext cx="4439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12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36720" y="81280"/>
            <a:ext cx="4439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confidence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0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36720" y="81280"/>
            <a:ext cx="4439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confidence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annoyance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73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36720" y="81280"/>
            <a:ext cx="4439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confidence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annoyance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assistan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25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36720" y="81280"/>
            <a:ext cx="4439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confidence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annoyance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assistan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guidance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8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cat slowly climbs a tall tree.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33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36720" y="81280"/>
            <a:ext cx="4439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confidence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annoyance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assistan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guidance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preference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22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36720" y="81280"/>
            <a:ext cx="4439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confidence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annoyance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assistan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guidance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preference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acceptance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49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36720" y="81280"/>
            <a:ext cx="4439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confidence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annoyance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assistan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guidance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preference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acceptance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difference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58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36720" y="81280"/>
            <a:ext cx="44399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confidence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annoyance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assistan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guidance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preference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acceptance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difference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32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4236720" y="81280"/>
            <a:ext cx="44399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confidence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annoyance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assistan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guidance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preference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acceptance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difference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existence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90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00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43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41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attendance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63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attendance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eloquence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2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 climbs a tall tree.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25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attendance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eloquence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opulence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attendance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eloquence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opulence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acquaintance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13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attendance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eloquence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opulence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acquaintance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coincidence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66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attendance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eloquence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opulence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acquaintance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coincidence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coherence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93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attendance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eloquence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opulence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acquaintance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coincidence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coherence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absence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66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attendance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eloquence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opulence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acquaintance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coincidence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coherence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absence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brilliance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57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53DCD-8902-4211-9660-2E0A882BC360}"/>
              </a:ext>
            </a:extLst>
          </p:cNvPr>
          <p:cNvSpPr txBox="1"/>
          <p:nvPr/>
        </p:nvSpPr>
        <p:spPr>
          <a:xfrm>
            <a:off x="3931920" y="0"/>
            <a:ext cx="49885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audience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disappearance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disturbance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attendance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eloquence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opulence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acquaintance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coincidence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coherence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absence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brilliance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advance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88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43467" y="643467"/>
            <a:ext cx="5582699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“The orange dress is my prefer</a:t>
            </a:r>
            <a:r>
              <a:rPr kumimoji="1"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ence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,” admitted the customer.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3534FE1-CEB5-4CDC-8AE0-DD7DA6F3D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9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1522476" y="4908971"/>
            <a:ext cx="9144000" cy="1193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They waited in sil</a:t>
            </a:r>
            <a:r>
              <a:rPr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ence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 during her abs</a:t>
            </a:r>
            <a:r>
              <a:rPr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ence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.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EAB66CC-40FF-47B1-B220-CECBAB91C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3" r="2" b="14888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climbs a tall tree.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19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1" y="2013625"/>
            <a:ext cx="5269301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/>
              <a:t>He spoke with great eloqu</a:t>
            </a:r>
            <a:r>
              <a:rPr lang="en-US" altLang="ja-JP" sz="4800" b="1" dirty="0">
                <a:solidFill>
                  <a:srgbClr val="FF0000"/>
                </a:solidFill>
              </a:rPr>
              <a:t>ence</a:t>
            </a:r>
            <a:r>
              <a:rPr lang="en-US" altLang="ja-JP" sz="4800" b="1" dirty="0"/>
              <a:t> about his recent experi</a:t>
            </a:r>
            <a:r>
              <a:rPr lang="en-US" altLang="ja-JP" sz="4800" b="1" dirty="0">
                <a:solidFill>
                  <a:srgbClr val="FF0000"/>
                </a:solidFill>
              </a:rPr>
              <a:t>ence</a:t>
            </a:r>
            <a:r>
              <a:rPr lang="en-US" altLang="ja-JP" sz="4800" b="1" dirty="0"/>
              <a:t>.</a:t>
            </a:r>
            <a:endParaRPr kumimoji="1" lang="en-US" altLang="ja-JP" sz="48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6632E0-51E8-49C0-9748-7027B953B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57" r="25288" b="-1"/>
          <a:stretch/>
        </p:blipFill>
        <p:spPr>
          <a:xfrm>
            <a:off x="6573962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climbs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tall tree.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2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climbs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tree.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7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climbs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1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5763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hesitant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445000" y="1621393"/>
            <a:ext cx="2829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climbs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slowly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2722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 tall</a:t>
            </a:r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hesitant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cat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climbs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tree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774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6315</TotalTime>
  <Words>604</Words>
  <Application>Microsoft Office PowerPoint</Application>
  <PresentationFormat>ワイド画面</PresentationFormat>
  <Paragraphs>313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7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474</cp:revision>
  <cp:lastPrinted>2021-07-13T12:29:45Z</cp:lastPrinted>
  <dcterms:created xsi:type="dcterms:W3CDTF">2020-10-31T02:23:16Z</dcterms:created>
  <dcterms:modified xsi:type="dcterms:W3CDTF">2021-08-24T08:00:12Z</dcterms:modified>
</cp:coreProperties>
</file>