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57" r:id="rId3"/>
    <p:sldId id="1980" r:id="rId4"/>
    <p:sldId id="1997" r:id="rId5"/>
    <p:sldId id="1996" r:id="rId6"/>
    <p:sldId id="1995" r:id="rId7"/>
    <p:sldId id="1994" r:id="rId8"/>
    <p:sldId id="1993" r:id="rId9"/>
    <p:sldId id="1992" r:id="rId10"/>
    <p:sldId id="1991" r:id="rId11"/>
    <p:sldId id="1990" r:id="rId12"/>
    <p:sldId id="1989" r:id="rId13"/>
    <p:sldId id="1988" r:id="rId14"/>
    <p:sldId id="1987" r:id="rId15"/>
    <p:sldId id="1986" r:id="rId16"/>
    <p:sldId id="1985" r:id="rId17"/>
    <p:sldId id="1984" r:id="rId18"/>
    <p:sldId id="1983" r:id="rId19"/>
    <p:sldId id="1982" r:id="rId20"/>
    <p:sldId id="1981" r:id="rId21"/>
    <p:sldId id="1766" r:id="rId22"/>
    <p:sldId id="1896" r:id="rId23"/>
    <p:sldId id="1945" r:id="rId24"/>
    <p:sldId id="391" r:id="rId25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3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63" autoAdjust="0"/>
    <p:restoredTop sz="94660"/>
  </p:normalViewPr>
  <p:slideViewPr>
    <p:cSldViewPr snapToGrid="0">
      <p:cViewPr varScale="1">
        <p:scale>
          <a:sx n="31" d="100"/>
          <a:sy n="31" d="100"/>
        </p:scale>
        <p:origin x="68" y="5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2021/7/21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7" tIns="48003" rIns="96007" bIns="480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4"/>
          </a:xfrm>
          <a:prstGeom prst="rect">
            <a:avLst/>
          </a:prstGeom>
        </p:spPr>
        <p:txBody>
          <a:bodyPr vert="horz" lIns="96007" tIns="48003" rIns="96007" bIns="480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6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2021/7/21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2021/7/21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2021/7/21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2021/7/21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2021/7/21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2021/7/21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2021/7/21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2021/7/21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2021/7/21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2021/7/21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2021/7/21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2021/7/21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43278" y="661975"/>
            <a:ext cx="58635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5a-8</a:t>
            </a: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273" y="81603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infancy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vacancy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vibrancy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constancy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hesitancy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relevancy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consultancy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discrepancy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2208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infancy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vacancy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vibrancy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constancy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hesitancy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relevancy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consultancy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discrepancy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flippancy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4204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infancy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vacancy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vibrancy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constancy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hesitancy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relevancy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consultancy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discrepancy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flippancy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pregnancy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7196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infancy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vacancy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vibrancy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constancy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hesitancy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relevancy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consultancy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discrepancy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flippancy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pregnancy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expectancy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9314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infancy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vacancy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vibrancy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constancy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hesitancy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relevancy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consultancy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discrepancy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flippancy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pregnancy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expectancy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dormancy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9060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infancy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vacancy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vibrancy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constancy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hesitancy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relevancy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consultancy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discrepancy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flippancy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pregnancy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expectancy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dormancy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poignancy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3060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infancy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vacancy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vibrancy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constancy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hesitancy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relevancy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consultancy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discrepancy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flippancy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pregnancy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expectancy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dormancy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poignancy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truancy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3199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infancy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vacancy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vibrancy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constancy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hesitancy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relevancy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consultancy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discrepancy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flippancy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pregnancy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expectancy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dormancy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poignancy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truancy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occupancy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6461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infancy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vacancy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vibrancy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constancy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hesitancy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relevancy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consultancy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discrepancy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flippancy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pregnancy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expectancy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dormancy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poignancy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truancy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occupancy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piquancy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7602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infancy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vacancy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vibrancy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constancy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hesitancy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relevancy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consultancy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discrepancy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flippancy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pregnancy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expectancy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dormancy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poignancy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truancy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occupancy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piquancy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buoyancy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192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4416D1E-B00E-42AC-8D64-65DA7908CA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47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EFC8DE-9AC9-4387-B079-F4B6B0631D95}"/>
              </a:ext>
            </a:extLst>
          </p:cNvPr>
          <p:cNvSpPr txBox="1"/>
          <p:nvPr/>
        </p:nvSpPr>
        <p:spPr>
          <a:xfrm>
            <a:off x="481028" y="1501504"/>
            <a:ext cx="5317605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Spelling Test 4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80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infancy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vacancy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vibrancy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constancy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hesitancy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relevancy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consultancy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discrepancy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flippancy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pregnancy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expectancy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dormancy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poignancy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truancy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occupancy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piquancy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buoyancy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malignancy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227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9" y="965199"/>
            <a:ext cx="3135746" cy="4927602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661052" y="1128298"/>
            <a:ext cx="5649349" cy="4099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Verb Tenses.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7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43278" y="661975"/>
            <a:ext cx="58635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Page: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Verb Tenses</a:t>
            </a: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273" y="81603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86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3241040" y="555344"/>
            <a:ext cx="8392687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800" b="1" dirty="0">
                <a:latin typeface="+mj-lt"/>
                <a:ea typeface="+mj-ea"/>
                <a:cs typeface="+mj-cs"/>
              </a:rPr>
              <a:t>Assignment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Copy out the syllables of each spelling word (page 11).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1459086" y="2877086"/>
            <a:ext cx="3856991" cy="2655032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355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838200" y="557189"/>
            <a:ext cx="3966463" cy="5571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52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5200" b="1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D32C2BD-E51B-473B-BF1E-C7F147BD5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0" r="2" b="1387"/>
          <a:stretch/>
        </p:blipFill>
        <p:spPr>
          <a:xfrm>
            <a:off x="5176911" y="720190"/>
            <a:ext cx="6833848" cy="55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infancy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0866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infancy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vacancy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9669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infancy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vacancy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vibrancy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747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infancy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vacancy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vibrancy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constancy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8813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infancy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vacancy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vibrancy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constancy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hesitancy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1447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infancy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vacancy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vibrancy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constancy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hesitancy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relevancy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4409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infancy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vacancy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vibrancy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constancy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hesitancy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relevancy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consultancy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3096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5933</TotalTime>
  <Words>458</Words>
  <Application>Microsoft Office PowerPoint</Application>
  <PresentationFormat>ワイド画面</PresentationFormat>
  <Paragraphs>185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1" baseType="lpstr">
      <vt:lpstr>游ゴシック</vt:lpstr>
      <vt:lpstr>游ゴシック Light</vt:lpstr>
      <vt:lpstr>Arial</vt:lpstr>
      <vt:lpstr>Calibri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458</cp:revision>
  <cp:lastPrinted>2021-05-30T01:12:37Z</cp:lastPrinted>
  <dcterms:created xsi:type="dcterms:W3CDTF">2020-10-31T02:23:16Z</dcterms:created>
  <dcterms:modified xsi:type="dcterms:W3CDTF">2021-07-20T22:08:57Z</dcterms:modified>
</cp:coreProperties>
</file>