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1766" r:id="rId3"/>
    <p:sldId id="1896" r:id="rId4"/>
    <p:sldId id="1902" r:id="rId5"/>
    <p:sldId id="1903" r:id="rId6"/>
    <p:sldId id="1904" r:id="rId7"/>
    <p:sldId id="1905" r:id="rId8"/>
    <p:sldId id="1906" r:id="rId9"/>
    <p:sldId id="1900" r:id="rId10"/>
    <p:sldId id="1201" r:id="rId11"/>
    <p:sldId id="1198" r:id="rId12"/>
    <p:sldId id="1202" r:id="rId13"/>
    <p:sldId id="1901" r:id="rId14"/>
    <p:sldId id="1893" r:id="rId15"/>
    <p:sldId id="1907" r:id="rId16"/>
    <p:sldId id="1745" r:id="rId17"/>
    <p:sldId id="339" r:id="rId18"/>
    <p:sldId id="340" r:id="rId19"/>
    <p:sldId id="341" r:id="rId20"/>
    <p:sldId id="342" r:id="rId21"/>
    <p:sldId id="391" r:id="rId2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5a-7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87964"/>
            <a:ext cx="117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vibr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01600" y="574502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hesit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relev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DAB950C-8FDD-4039-BA7F-48169BFC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9" y="416614"/>
            <a:ext cx="2419757" cy="207621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786192A-7BA5-4913-920B-57383142B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17" y="3339003"/>
            <a:ext cx="3161461" cy="245034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65E2F48-B861-4695-9C42-421273CC6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72" y="370488"/>
            <a:ext cx="3433465" cy="24572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B80119F-EFF4-4C3B-A08C-CE8A248F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838" y="3253078"/>
            <a:ext cx="2596421" cy="259642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167B8CF-3016-45D2-BE8B-AC009D645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120" y="416614"/>
            <a:ext cx="3475101" cy="22926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4AB5641-7953-42ED-9E0F-435B8AA20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619" y="3642263"/>
            <a:ext cx="2966261" cy="22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53992" y="2130117"/>
            <a:ext cx="1255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consult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discrep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flipp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pregn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expect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dorm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D41D37-3F37-4968-8F81-9B4A5B36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9" y="260622"/>
            <a:ext cx="3174548" cy="21040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B4FD847-4A81-4A71-939A-DE5BCB72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9" y="3049604"/>
            <a:ext cx="3473020" cy="23018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237D56E-554B-478E-9322-4C4C4302E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794" y="260622"/>
            <a:ext cx="2800906" cy="202589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BC86C3E-FDC2-4FA5-B6A7-D62BC8179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015" y="3393431"/>
            <a:ext cx="4183746" cy="18643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445812B-F434-4A3E-9BE0-3BD4B7156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629" y="115499"/>
            <a:ext cx="1770988" cy="21597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EC01C0D-014B-48B2-A4A9-830D8590F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984" y="3015630"/>
            <a:ext cx="2979734" cy="25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33680" y="2195059"/>
            <a:ext cx="1208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poign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tru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occup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294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piqu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buoy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malign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AFFCD3-0568-443C-936F-0C42954FC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96" y="299072"/>
            <a:ext cx="2341067" cy="19569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785CC66-4CC7-4A7A-8A2B-F0BB39F3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90" y="2950288"/>
            <a:ext cx="1927349" cy="27953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DCD2651-73CE-49DC-A4FC-715CEF17E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399" y="297494"/>
            <a:ext cx="2628295" cy="19430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D906F9-ED01-4DCB-A9F2-59F20F530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290" y="3241111"/>
            <a:ext cx="2399033" cy="24061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222FEC-09C5-424C-AAB2-AF4C1F8C4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120" y="30031"/>
            <a:ext cx="2420200" cy="241295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AB5949E-7E70-4B4B-8DD9-E66F1D41B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521" y="3060203"/>
            <a:ext cx="2557540" cy="25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C52395-3473-4F09-B343-B87CE6964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772" y="212304"/>
            <a:ext cx="1584213" cy="136074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98212C-B927-432F-AE31-FB09F199F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885" y="186412"/>
            <a:ext cx="2290562" cy="16396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895A070-7714-43BC-8967-73C0016C3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553" y="248275"/>
            <a:ext cx="2062834" cy="13607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B1FB3C4-3559-407D-84B5-3DE71E1D8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988" y="192047"/>
            <a:ext cx="1754512" cy="13616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F6C5A74-3EB4-43B3-8F91-0A97C3573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6250" y="135815"/>
            <a:ext cx="1474072" cy="14740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BAF9417-F195-4B48-A599-E5E1BA246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71" y="212304"/>
            <a:ext cx="1656968" cy="12751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C1C227C-D073-42A5-BDD1-759F2C265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5732" y="2410544"/>
            <a:ext cx="2095856" cy="13878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ED6374A-F9FA-44E6-AA13-BCE1A5E35A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2816" y="2385295"/>
            <a:ext cx="2095856" cy="151595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3D7DFB-FD22-4A44-BA4E-9E85A73F2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1189" y="2399507"/>
            <a:ext cx="1173694" cy="143271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3757730-1893-4035-A4B8-90E82B2E26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551" y="2575604"/>
            <a:ext cx="1629359" cy="108052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7D12502-FB61-4E0C-80D3-4E59351CB7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0574" y="2724253"/>
            <a:ext cx="2173606" cy="96956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29C418E-EC54-4A56-A443-947EFA2A17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02048" y="2455989"/>
            <a:ext cx="1511296" cy="129186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482D30-D138-4010-BEB8-CE8D83A573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4288" y="4660473"/>
            <a:ext cx="1668373" cy="1394656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F748D01C-B6BB-4036-BF5C-B52309EDED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4326" y="4568420"/>
            <a:ext cx="1875123" cy="138785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64B8F65B-DD2A-4C16-83F0-3B78359B39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56412" y="4515517"/>
            <a:ext cx="1543500" cy="153961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A70363B-B71B-4865-9748-8B29D7B330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8061" y="4529367"/>
            <a:ext cx="1060522" cy="154044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58F40329-9FB8-4549-9561-E0EE95A29C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02048" y="4568420"/>
            <a:ext cx="1535704" cy="1539612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96FD19CB-86EA-452F-A981-C74E4904AA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389" y="4545714"/>
            <a:ext cx="1628850" cy="16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ancy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</a:t>
            </a: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2255520" y="335845"/>
            <a:ext cx="3017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consultant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consultancy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hesitant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hesitance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cy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flippant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flippancy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buoyant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buoyancy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malignant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malignancy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72A976-BDF6-4D3E-8A34-30F8F031584F}"/>
              </a:ext>
            </a:extLst>
          </p:cNvPr>
          <p:cNvSpPr txBox="1"/>
          <p:nvPr/>
        </p:nvSpPr>
        <p:spPr>
          <a:xfrm>
            <a:off x="6289040" y="274290"/>
            <a:ext cx="301752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vacant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endParaRPr lang="en-US" altLang="ja-JP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piquant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piquancy</a:t>
            </a:r>
          </a:p>
          <a:p>
            <a:endParaRPr kumimoji="1" lang="en-US" altLang="ja-JP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occupant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occupancy</a:t>
            </a:r>
          </a:p>
          <a:p>
            <a:endParaRPr lang="en-US" altLang="ja-JP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vibrant</a:t>
            </a:r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endParaRPr kumimoji="1" lang="en-US" altLang="ja-JP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relevance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endParaRPr kumimoji="1" lang="en-US" altLang="ja-JP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expectant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expectancy</a:t>
            </a:r>
          </a:p>
        </p:txBody>
      </p:sp>
    </p:spTree>
    <p:extLst>
      <p:ext uri="{BB962C8B-B14F-4D97-AF65-F5344CB8AC3E}">
        <p14:creationId xmlns:p14="http://schemas.microsoft.com/office/powerpoint/2010/main" val="267431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3A6925-E929-401E-82E7-AC4CFE835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1" name="Rectangle 15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1120" y="5317240"/>
            <a:ext cx="1212085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There is a vac</a:t>
            </a:r>
            <a:r>
              <a:rPr kumimoji="1" lang="en-US" altLang="ja-JP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ancy</a:t>
            </a:r>
            <a:r>
              <a:rPr kumimoji="1"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for an assistant in the village library.</a:t>
            </a:r>
          </a:p>
        </p:txBody>
      </p:sp>
      <p:cxnSp>
        <p:nvCxnSpPr>
          <p:cNvPr id="162" name="Straight Connector 15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5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She waited with great expect</a:t>
            </a:r>
            <a:r>
              <a:rPr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ancy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 during her pregn</a:t>
            </a:r>
            <a:r>
              <a:rPr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ancy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.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D72FF4-CBEA-41EB-99E2-3311CA247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Soft c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14C516-FD03-41F2-B8E2-055D73F4A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90" b="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115296" y="680720"/>
            <a:ext cx="4076683" cy="5277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“There is discrep</a:t>
            </a:r>
            <a:r>
              <a:rPr lang="en-US" altLang="ja-JP" sz="4000" b="1" dirty="0">
                <a:solidFill>
                  <a:srgbClr val="FF0000"/>
                </a:solidFill>
              </a:rPr>
              <a:t>ancy</a:t>
            </a:r>
            <a:r>
              <a:rPr lang="en-US" altLang="ja-JP" sz="4000" b="1" dirty="0"/>
              <a:t> in the accounts,” said the accountant.</a:t>
            </a:r>
            <a:endParaRPr kumimoji="1" lang="en-US" altLang="ja-JP" sz="4000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Prefixes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endParaRPr kumimoji="1" lang="ja-JP" altLang="en-US" sz="8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8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	  </a:t>
            </a:r>
            <a:r>
              <a:rPr lang="ja-JP" altLang="en-US" sz="8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endParaRPr lang="en-US" altLang="ja-JP" sz="8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endParaRPr kumimoji="1" lang="ja-JP" altLang="en-US" sz="8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4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	  </a:t>
            </a:r>
            <a:r>
              <a:rPr lang="ja-JP" altLang="en-US" sz="8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endParaRPr lang="en-US" altLang="ja-JP" sz="8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	</a:t>
            </a:r>
            <a:r>
              <a:rPr lang="ja-JP" altLang="en-US" sz="8000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endParaRPr lang="en-US" altLang="ja-JP" sz="8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</a:t>
            </a:r>
            <a:endParaRPr kumimoji="1" lang="ja-JP" altLang="en-US" sz="8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8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	  </a:t>
            </a:r>
            <a:r>
              <a:rPr lang="ja-JP" altLang="en-US" sz="8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endParaRPr lang="en-US" altLang="ja-JP" sz="8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	</a:t>
            </a:r>
            <a:r>
              <a:rPr lang="ja-JP" altLang="en-US" sz="8000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endParaRPr lang="en-US" altLang="ja-JP" sz="8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relev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ancy	</a:t>
            </a:r>
            <a:r>
              <a:rPr lang="ja-JP" altLang="en-US" sz="8000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endParaRPr kumimoji="1" lang="ja-JP" altLang="en-US" sz="8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0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9EE98F-261E-4B53-A054-657B09A0BDB2}"/>
              </a:ext>
            </a:extLst>
          </p:cNvPr>
          <p:cNvSpPr txBox="1"/>
          <p:nvPr/>
        </p:nvSpPr>
        <p:spPr>
          <a:xfrm>
            <a:off x="518160" y="1702802"/>
            <a:ext cx="1113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The hotel has a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vacancy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The hotel has a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vacant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room.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3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544767" y="79301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ancy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232</Words>
  <Application>Microsoft Office PowerPoint</Application>
  <PresentationFormat>ワイド画面</PresentationFormat>
  <Paragraphs>103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470</cp:revision>
  <cp:lastPrinted>2021-07-13T12:29:45Z</cp:lastPrinted>
  <dcterms:created xsi:type="dcterms:W3CDTF">2020-10-31T02:23:16Z</dcterms:created>
  <dcterms:modified xsi:type="dcterms:W3CDTF">2021-07-18T00:25:18Z</dcterms:modified>
</cp:coreProperties>
</file>