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1962" r:id="rId4"/>
    <p:sldId id="1996" r:id="rId5"/>
    <p:sldId id="1995" r:id="rId6"/>
    <p:sldId id="1994" r:id="rId7"/>
    <p:sldId id="1993" r:id="rId8"/>
    <p:sldId id="1992" r:id="rId9"/>
    <p:sldId id="1991" r:id="rId10"/>
    <p:sldId id="1990" r:id="rId11"/>
    <p:sldId id="1989" r:id="rId12"/>
    <p:sldId id="1988" r:id="rId13"/>
    <p:sldId id="1987" r:id="rId14"/>
    <p:sldId id="1986" r:id="rId15"/>
    <p:sldId id="1985" r:id="rId16"/>
    <p:sldId id="1984" r:id="rId17"/>
    <p:sldId id="1983" r:id="rId18"/>
    <p:sldId id="1982" r:id="rId19"/>
    <p:sldId id="1981" r:id="rId20"/>
    <p:sldId id="1980" r:id="rId21"/>
    <p:sldId id="1766" r:id="rId22"/>
    <p:sldId id="1896" r:id="rId23"/>
    <p:sldId id="1945" r:id="rId24"/>
    <p:sldId id="391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5a-6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591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74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423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88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815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allegiance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390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allegiance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guidance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891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allegiance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guidance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nuisance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48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allegiance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guidance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nuisance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hindrance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93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allegiance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guidance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nuisance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hindrance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irrelevance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5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16D1E-B00E-42AC-8D64-65DA7908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481028" y="1501504"/>
            <a:ext cx="531760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 Test 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annoyance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disturbance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fragrance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allegiance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guidance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nuisance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hindrance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irrelevance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acquaintance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086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61052" y="112829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Parts of Speech,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&amp; O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Sentence Walls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3241040" y="555344"/>
            <a:ext cx="8392687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Assignment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Copy out the syllables of each spelling word (page 11).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59086" y="2877086"/>
            <a:ext cx="3856991" cy="265503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64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62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07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25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627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74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entrance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acceptance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admittance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068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463</Words>
  <Application>Microsoft Office PowerPoint</Application>
  <PresentationFormat>ワイド画面</PresentationFormat>
  <Paragraphs>186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454</cp:revision>
  <cp:lastPrinted>2021-05-30T01:12:37Z</cp:lastPrinted>
  <dcterms:created xsi:type="dcterms:W3CDTF">2020-10-31T02:23:16Z</dcterms:created>
  <dcterms:modified xsi:type="dcterms:W3CDTF">2021-07-06T21:13:16Z</dcterms:modified>
</cp:coreProperties>
</file>