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57" r:id="rId3"/>
    <p:sldId id="1925" r:id="rId4"/>
    <p:sldId id="1978" r:id="rId5"/>
    <p:sldId id="1977" r:id="rId6"/>
    <p:sldId id="1976" r:id="rId7"/>
    <p:sldId id="1975" r:id="rId8"/>
    <p:sldId id="1974" r:id="rId9"/>
    <p:sldId id="1973" r:id="rId10"/>
    <p:sldId id="1972" r:id="rId11"/>
    <p:sldId id="1971" r:id="rId12"/>
    <p:sldId id="1970" r:id="rId13"/>
    <p:sldId id="1969" r:id="rId14"/>
    <p:sldId id="1968" r:id="rId15"/>
    <p:sldId id="1967" r:id="rId16"/>
    <p:sldId id="1966" r:id="rId17"/>
    <p:sldId id="1965" r:id="rId18"/>
    <p:sldId id="1964" r:id="rId19"/>
    <p:sldId id="1963" r:id="rId20"/>
    <p:sldId id="1962" r:id="rId21"/>
    <p:sldId id="1766" r:id="rId22"/>
    <p:sldId id="1948" r:id="rId23"/>
    <p:sldId id="1953" r:id="rId24"/>
    <p:sldId id="1952" r:id="rId25"/>
    <p:sldId id="1951" r:id="rId26"/>
    <p:sldId id="1950" r:id="rId27"/>
    <p:sldId id="1949" r:id="rId28"/>
    <p:sldId id="1947" r:id="rId29"/>
    <p:sldId id="1954" r:id="rId30"/>
    <p:sldId id="1958" r:id="rId31"/>
    <p:sldId id="1957" r:id="rId32"/>
    <p:sldId id="1956" r:id="rId33"/>
    <p:sldId id="1955" r:id="rId34"/>
    <p:sldId id="1896" r:id="rId35"/>
    <p:sldId id="1960" r:id="rId36"/>
    <p:sldId id="1961" r:id="rId37"/>
    <p:sldId id="1959" r:id="rId38"/>
    <p:sldId id="1979" r:id="rId39"/>
    <p:sldId id="1900" r:id="rId40"/>
    <p:sldId id="1945" r:id="rId41"/>
    <p:sldId id="391" r:id="rId4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9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2021/6/23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5a-4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2701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814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36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251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9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13.syringe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20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13.syringe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14.avenge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149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13.syringe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twinge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10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13.syringe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twinge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singe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39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13.syringe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twinge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scavenge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62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4416D1E-B00E-42AC-8D64-65DA7908C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7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481028" y="1501504"/>
            <a:ext cx="5317605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 Test 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arrange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lounge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fringe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revenge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13.syringe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14.avenge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twinge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singe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scavenge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interchange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640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Parts of Speech.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05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8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noun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8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noun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fire.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5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noun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fire.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1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noun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fire.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blue dress.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68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of the moon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noun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will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fire.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She wore a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light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blue dress.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adjective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9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810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heard the baby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	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15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heard the baby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pPr algn="ctr"/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27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heard the baby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pPr algn="ctr"/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baby’s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 loud and strong.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01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762F52-B02F-485C-B762-F5F306D68ABF}"/>
              </a:ext>
            </a:extLst>
          </p:cNvPr>
          <p:cNvSpPr txBox="1"/>
          <p:nvPr/>
        </p:nvSpPr>
        <p:spPr>
          <a:xfrm>
            <a:off x="-121920" y="873760"/>
            <a:ext cx="1197864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heard the baby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	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pPr algn="ctr"/>
            <a:endParaRPr lang="en-US" altLang="ja-JP" sz="40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baby’s </a:t>
            </a:r>
            <a:r>
              <a:rPr lang="en-US" altLang="ja-JP" sz="4000" b="1" u="sng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cry</a:t>
            </a:r>
            <a:r>
              <a:rPr lang="en-US" altLang="ja-JP" sz="40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was loud and strong.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noun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3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Word – Different Parts of Speech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73" y="81603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6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90F60-E952-4E35-AC10-D04008DB2C5D}"/>
              </a:ext>
            </a:extLst>
          </p:cNvPr>
          <p:cNvSpPr txBox="1"/>
          <p:nvPr/>
        </p:nvSpPr>
        <p:spPr>
          <a:xfrm>
            <a:off x="162560" y="264160"/>
            <a:ext cx="1168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shower</a:t>
            </a: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B9B32E-F8F6-4F9B-B6AF-573EEE37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383857"/>
            <a:ext cx="2367280" cy="24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5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90F60-E952-4E35-AC10-D04008DB2C5D}"/>
              </a:ext>
            </a:extLst>
          </p:cNvPr>
          <p:cNvSpPr txBox="1"/>
          <p:nvPr/>
        </p:nvSpPr>
        <p:spPr>
          <a:xfrm>
            <a:off x="162560" y="264160"/>
            <a:ext cx="1168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shower</a:t>
            </a: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I like to sing in the </a:t>
            </a:r>
            <a:r>
              <a:rPr kumimoji="1" lang="en-US" altLang="ja-JP" sz="4800" u="heavy" dirty="0"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shower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B9B32E-F8F6-4F9B-B6AF-573EEE37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383857"/>
            <a:ext cx="2367280" cy="24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9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90F60-E952-4E35-AC10-D04008DB2C5D}"/>
              </a:ext>
            </a:extLst>
          </p:cNvPr>
          <p:cNvSpPr txBox="1"/>
          <p:nvPr/>
        </p:nvSpPr>
        <p:spPr>
          <a:xfrm>
            <a:off x="162560" y="264160"/>
            <a:ext cx="1168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shower</a:t>
            </a: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noun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I like to sing in the </a:t>
            </a:r>
            <a:r>
              <a:rPr kumimoji="1" lang="en-US" altLang="ja-JP" sz="4800" u="heavy" dirty="0">
                <a:uFill>
                  <a:solidFill>
                    <a:schemeClr val="tx1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shower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I like to </a:t>
            </a:r>
            <a:r>
              <a:rPr kumimoji="1" lang="en-US" altLang="ja-JP" sz="4800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shower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every morning.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DB9B32E-F8F6-4F9B-B6AF-573EEE37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80" y="383857"/>
            <a:ext cx="2367280" cy="242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6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BC934C-9FE9-4FB6-A2D2-856404978BAF}"/>
              </a:ext>
            </a:extLst>
          </p:cNvPr>
          <p:cNvSpPr txBox="1"/>
          <p:nvPr/>
        </p:nvSpPr>
        <p:spPr>
          <a:xfrm>
            <a:off x="274320" y="223520"/>
            <a:ext cx="1149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lot of </a:t>
            </a:r>
            <a:r>
              <a:rPr lang="en-US" altLang="ja-JP" sz="4000" b="1" u="heavy" dirty="0">
                <a:latin typeface="Cavolini" panose="03000502040302020204" pitchFamily="66" charset="0"/>
                <a:cs typeface="Cavolini" panose="03000502040302020204" pitchFamily="66" charset="0"/>
              </a:rPr>
              <a:t>Japanese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are in the Olympics.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like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Japanese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sushi.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clean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water.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cleaned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desk.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This is a </a:t>
            </a:r>
            <a:r>
              <a:rPr lang="en-US" altLang="ja-JP" sz="40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rock.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work </a:t>
            </a:r>
            <a:r>
              <a:rPr lang="en-US" altLang="ja-JP" sz="4000" b="1" u="heavy" dirty="0">
                <a:uFill>
                  <a:solidFill>
                    <a:srgbClr val="FFC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hard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everyday.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4000" b="1" u="heavy" dirty="0" err="1">
                <a:latin typeface="Cavolini" panose="03000502040302020204" pitchFamily="66" charset="0"/>
                <a:cs typeface="Cavolini" panose="03000502040302020204" pitchFamily="66" charset="0"/>
              </a:rPr>
              <a:t>colour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is beautiful.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lang="en-US" altLang="ja-JP" sz="4000" b="1" u="heavy" dirty="0" err="1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coloured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my face.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have </a:t>
            </a:r>
            <a:r>
              <a:rPr lang="en-US" altLang="ja-JP" sz="4000" b="1" u="heavy" dirty="0" err="1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coloured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pencils.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16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9" y="965199"/>
            <a:ext cx="3135746" cy="4927602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622061" y="762538"/>
            <a:ext cx="5649349" cy="4099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Complete the sentences.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3816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4259789" y="555344"/>
            <a:ext cx="7373938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800" b="1" dirty="0">
                <a:latin typeface="+mj-lt"/>
                <a:ea typeface="+mj-ea"/>
                <a:cs typeface="+mj-cs"/>
              </a:rPr>
              <a:t>Assignment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Copy out the syllables of each spelling word (page 8).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59086" y="2877086"/>
            <a:ext cx="3856991" cy="2655032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5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21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831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22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365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4060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strange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challenge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plunge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sponge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. exchange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426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755</Words>
  <Application>Microsoft Office PowerPoint</Application>
  <PresentationFormat>ワイド画面</PresentationFormat>
  <Paragraphs>292</Paragraphs>
  <Slides>41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8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450</cp:revision>
  <cp:lastPrinted>2021-05-30T01:12:37Z</cp:lastPrinted>
  <dcterms:created xsi:type="dcterms:W3CDTF">2020-10-31T02:23:16Z</dcterms:created>
  <dcterms:modified xsi:type="dcterms:W3CDTF">2021-06-23T08:51:56Z</dcterms:modified>
</cp:coreProperties>
</file>