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1766" r:id="rId3"/>
    <p:sldId id="1896" r:id="rId4"/>
    <p:sldId id="1894" r:id="rId5"/>
    <p:sldId id="1897" r:id="rId6"/>
    <p:sldId id="1895" r:id="rId7"/>
    <p:sldId id="1900" r:id="rId8"/>
    <p:sldId id="1201" r:id="rId9"/>
    <p:sldId id="1198" r:id="rId10"/>
    <p:sldId id="1202" r:id="rId11"/>
    <p:sldId id="1901" r:id="rId12"/>
    <p:sldId id="1893" r:id="rId13"/>
    <p:sldId id="1745" r:id="rId14"/>
    <p:sldId id="1697" r:id="rId15"/>
    <p:sldId id="1902" r:id="rId16"/>
    <p:sldId id="1903" r:id="rId17"/>
    <p:sldId id="1904" r:id="rId18"/>
    <p:sldId id="1905" r:id="rId19"/>
    <p:sldId id="1906" r:id="rId20"/>
    <p:sldId id="1907" r:id="rId21"/>
    <p:sldId id="1908" r:id="rId22"/>
    <p:sldId id="1909" r:id="rId23"/>
    <p:sldId id="339" r:id="rId24"/>
    <p:sldId id="340" r:id="rId25"/>
    <p:sldId id="341" r:id="rId26"/>
    <p:sldId id="342" r:id="rId27"/>
    <p:sldId id="391" r:id="rId28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9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2021/6/13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2021/6/13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png"/><Relationship Id="rId1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12" Type="http://schemas.openxmlformats.org/officeDocument/2006/relationships/image" Target="../media/image14.png"/><Relationship Id="rId17" Type="http://schemas.openxmlformats.org/officeDocument/2006/relationships/image" Target="../media/image25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7.png"/><Relationship Id="rId10" Type="http://schemas.openxmlformats.org/officeDocument/2006/relationships/image" Target="../media/image23.png"/><Relationship Id="rId19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5a-3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33680" y="2195059"/>
            <a:ext cx="1208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syri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nge 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ave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nge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twi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548705"/>
            <a:ext cx="1294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nge 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scave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intercha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23AB96-8129-40FB-B650-E287563BE434}"/>
              </a:ext>
            </a:extLst>
          </p:cNvPr>
          <p:cNvSpPr txBox="1"/>
          <p:nvPr/>
        </p:nvSpPr>
        <p:spPr>
          <a:xfrm>
            <a:off x="9245600" y="2878218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CDF9D08-C55C-4F13-A1A4-4EEEC131A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27" y="112368"/>
            <a:ext cx="2082691" cy="20826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1357C7E-E247-4CBD-9AF4-19D2983A7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654" y="164935"/>
            <a:ext cx="1291897" cy="203012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AC264ED-14F5-4F6B-9E80-093EDF3C2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600" y="252677"/>
            <a:ext cx="1804555" cy="203012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A0F4DF3-5147-4043-A6ED-7DD4D581F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152" y="3276218"/>
            <a:ext cx="1727966" cy="230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E7BE5C5-8CB0-4436-A056-90F905168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5412" y="3247299"/>
            <a:ext cx="3470373" cy="230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7D82D40-C116-4341-9BA5-8A333D6519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9440" y="3132268"/>
            <a:ext cx="3041408" cy="231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230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E4985ACB-A8D8-43A9-AE45-8B3C9C9F4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708" y="94297"/>
            <a:ext cx="1382587" cy="1754823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1A132A1B-3CBF-4D68-B6F6-818B81BCE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256" y="203945"/>
            <a:ext cx="1275776" cy="1373585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789B71A1-B62D-425E-8991-70B078E83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0897" y="38726"/>
            <a:ext cx="1485999" cy="1704022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E9FA1CD9-D809-45FB-9F6D-A49765498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04" y="353973"/>
            <a:ext cx="1638973" cy="1235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45AE06C6-3F98-4D6A-BE9D-D05EE6774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5840" y="94297"/>
            <a:ext cx="1109472" cy="1576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1565288-C88D-446B-8F16-C026847A0B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8232" y="353973"/>
            <a:ext cx="1512023" cy="104810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0821B2B-2854-4EC4-844E-56EBEDB908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7387" y="2474310"/>
            <a:ext cx="1665321" cy="122651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8552D29-D10B-4299-9BC0-2AD117A269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7033" y="2370885"/>
            <a:ext cx="1426938" cy="138496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F420639-A063-475E-A9F0-7A489BFE9D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077" y="2288327"/>
            <a:ext cx="1802036" cy="152255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070A437-E938-4A6D-9CC2-AD4F6E76CB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0485" y="2538072"/>
            <a:ext cx="2419032" cy="130134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A1E1DB8-E4F0-41A1-A01C-F324D08642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8208" y="2358458"/>
            <a:ext cx="1892011" cy="138229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0539CF2-85FD-41D8-8A97-4A0C0D3884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44929" y="2387129"/>
            <a:ext cx="1956608" cy="156963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56CF3C9-59E5-4A94-A33F-37D24A8604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23704" y="4458494"/>
            <a:ext cx="1484616" cy="148461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E86D654-1CFB-4FD1-A9B9-ECEC97A5F6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83666" y="4619979"/>
            <a:ext cx="861153" cy="135324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3A06B78-6C0B-4F05-B145-00FB02FA06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2058" y="4458494"/>
            <a:ext cx="1410771" cy="158711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0BFA7A5-9C5D-4F13-A825-60971CE3E3F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0836" y="4472852"/>
            <a:ext cx="1268850" cy="169478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0443D18-AF97-43EE-97D0-EC37D1FA87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85686" y="4609655"/>
            <a:ext cx="2042427" cy="135324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B76B552-B3BE-42C6-8488-C92B9DA992B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33408" y="4535959"/>
            <a:ext cx="1975770" cy="15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51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Making sentences</a:t>
            </a: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73" y="64008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65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84633" y="1347497"/>
            <a:ext cx="9573768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brave lifeguard plunges fearlessly into the choppy waters.</a:t>
            </a:r>
            <a:endParaRPr kumimoji="1" lang="en-US" altLang="ja-JP" sz="54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7F9046-C0CD-4492-8EF3-9C542C069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" y="3429000"/>
            <a:ext cx="3857625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C8440C3-615D-4796-996A-911FD148F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8" y="3817833"/>
            <a:ext cx="6589395" cy="281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25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84633" y="1347497"/>
            <a:ext cx="9573768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brave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lifeguard plunges fearlessly into the choppy waters.</a:t>
            </a:r>
            <a:endParaRPr kumimoji="1" lang="en-US" altLang="ja-JP" sz="54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7F9046-C0CD-4492-8EF3-9C542C069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" y="3429000"/>
            <a:ext cx="3857625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C8440C3-615D-4796-996A-911FD148F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8" y="3817833"/>
            <a:ext cx="6589395" cy="281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210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84633" y="1347497"/>
            <a:ext cx="9573768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brave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lifeguard 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plunges fearlessly into the choppy waters.</a:t>
            </a:r>
            <a:endParaRPr kumimoji="1" lang="en-US" altLang="ja-JP" sz="54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7F9046-C0CD-4492-8EF3-9C542C069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" y="3429000"/>
            <a:ext cx="3857625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C8440C3-615D-4796-996A-911FD148F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8" y="3817833"/>
            <a:ext cx="6589395" cy="281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863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84633" y="1347497"/>
            <a:ext cx="9573768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brave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lifeguard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plunges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fearlessly into the choppy waters.</a:t>
            </a:r>
            <a:endParaRPr kumimoji="1" lang="en-US" altLang="ja-JP" sz="54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7F9046-C0CD-4492-8EF3-9C542C069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" y="3429000"/>
            <a:ext cx="3857625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C8440C3-615D-4796-996A-911FD148F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8" y="3817833"/>
            <a:ext cx="6589395" cy="281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973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84633" y="1347497"/>
            <a:ext cx="9573768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brave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lifeguard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plunges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9933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fearlessly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into the choppy waters.</a:t>
            </a:r>
            <a:endParaRPr kumimoji="1" lang="en-US" altLang="ja-JP" sz="54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7F9046-C0CD-4492-8EF3-9C542C069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" y="3429000"/>
            <a:ext cx="3857625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C8440C3-615D-4796-996A-911FD148F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8" y="3817833"/>
            <a:ext cx="6589395" cy="281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29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84633" y="1347497"/>
            <a:ext cx="9573768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brave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lifeguard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plunges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9933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fearlessly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into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choppy waters.</a:t>
            </a:r>
            <a:endParaRPr kumimoji="1" lang="en-US" altLang="ja-JP" sz="54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7F9046-C0CD-4492-8EF3-9C542C069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" y="3429000"/>
            <a:ext cx="3857625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C8440C3-615D-4796-996A-911FD148F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8" y="3817833"/>
            <a:ext cx="6589395" cy="281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905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622061" y="76253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Prefixes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84633" y="1347497"/>
            <a:ext cx="9573768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brave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lifeguard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plunges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9933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fearlessly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into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choppy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waters.</a:t>
            </a:r>
            <a:endParaRPr kumimoji="1" lang="en-US" altLang="ja-JP" sz="54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7F9046-C0CD-4492-8EF3-9C542C069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" y="3429000"/>
            <a:ext cx="3857625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C8440C3-615D-4796-996A-911FD148F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8" y="3817833"/>
            <a:ext cx="6589395" cy="281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164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84633" y="1347497"/>
            <a:ext cx="9573768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brave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lifeguard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plunges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9933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fearlessly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into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choppy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waters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54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7F9046-C0CD-4492-8EF3-9C542C069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" y="3429000"/>
            <a:ext cx="3857625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C8440C3-615D-4796-996A-911FD148F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8" y="3817833"/>
            <a:ext cx="6589395" cy="281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387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84633" y="1347497"/>
            <a:ext cx="9573768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brave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lifeguard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plunges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9933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fearlessly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into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choppy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waters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54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7F9046-C0CD-4492-8EF3-9C542C069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3" y="3185160"/>
            <a:ext cx="3857625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C8440C3-615D-4796-996A-911FD148F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8" y="3817833"/>
            <a:ext cx="6589395" cy="281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C5EED9-4C52-4F87-9190-98C006632FB7}"/>
              </a:ext>
            </a:extLst>
          </p:cNvPr>
          <p:cNvSpPr txBox="1"/>
          <p:nvPr/>
        </p:nvSpPr>
        <p:spPr>
          <a:xfrm>
            <a:off x="2536600" y="5510503"/>
            <a:ext cx="5680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kumimoji="1" lang="en-US" altLang="ja-JP" sz="40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rd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person singular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Simple present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7966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ED2895B-C79F-4775-994F-1C4D2A4A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3943557" y="1248735"/>
            <a:ext cx="736396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“The fri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nge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is si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nge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d!” exclaimed the stra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nge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r.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8D323A-7B8B-4A8E-B949-1D7DD7137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8" y="0"/>
            <a:ext cx="3438525" cy="34385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9A43366-1172-42C2-9F6D-8D739B266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367" y="3809174"/>
            <a:ext cx="2045547" cy="30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CE2A31-B4C8-45C2-B35D-E6E66C95F6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76" b="16175"/>
          <a:stretch/>
        </p:blipFill>
        <p:spPr>
          <a:xfrm>
            <a:off x="4332908" y="350525"/>
            <a:ext cx="7924800" cy="338327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3DCDDDF-57D9-4F79-94AE-0EC440EDE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" r="2" b="20298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98" name="Freeform: Shape 97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491068" y="1289163"/>
            <a:ext cx="4822612" cy="3877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children had spo</a:t>
            </a:r>
            <a:r>
              <a:rPr lang="en-US" altLang="ja-JP" sz="5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nge</a:t>
            </a:r>
            <a:r>
              <a:rPr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cake and a drink of ora</a:t>
            </a:r>
            <a:r>
              <a:rPr lang="en-US" altLang="ja-JP" sz="5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nge</a:t>
            </a:r>
            <a:r>
              <a:rPr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endParaRPr kumimoji="1" lang="en-US" altLang="ja-JP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7040880" y="3968876"/>
            <a:ext cx="515112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They arra</a:t>
            </a:r>
            <a:r>
              <a:rPr lang="en-US" altLang="ja-JP" sz="6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nge</a:t>
            </a:r>
            <a:r>
              <a:rPr lang="en-US" altLang="ja-JP" sz="6600" b="1" dirty="0">
                <a:latin typeface="+mj-lt"/>
                <a:ea typeface="+mj-ea"/>
                <a:cs typeface="+mj-cs"/>
              </a:rPr>
              <a:t>d to excha</a:t>
            </a:r>
            <a:r>
              <a:rPr lang="en-US" altLang="ja-JP" sz="6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nge</a:t>
            </a:r>
            <a:r>
              <a:rPr lang="en-US" altLang="ja-JP" sz="6600" b="1" dirty="0">
                <a:latin typeface="+mj-lt"/>
                <a:ea typeface="+mj-ea"/>
                <a:cs typeface="+mj-cs"/>
              </a:rPr>
              <a:t> messages on the internet.</a:t>
            </a:r>
            <a:endParaRPr kumimoji="1" lang="en-US" altLang="ja-JP" sz="66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DDCC6ED-CD03-491E-AD0D-CA7ABF81F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56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8054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Prefixes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8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74E565-D66A-4F6C-A8F2-B2C134C88B7B}"/>
              </a:ext>
            </a:extLst>
          </p:cNvPr>
          <p:cNvSpPr txBox="1"/>
          <p:nvPr/>
        </p:nvSpPr>
        <p:spPr>
          <a:xfrm>
            <a:off x="162560" y="1564243"/>
            <a:ext cx="38201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port/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tele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port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active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marine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B8BA71-12C3-425F-BEE9-3658906955EA}"/>
              </a:ext>
            </a:extLst>
          </p:cNvPr>
          <p:cNvSpPr txBox="1"/>
          <p:nvPr/>
        </p:nvSpPr>
        <p:spPr>
          <a:xfrm>
            <a:off x="4511040" y="0"/>
            <a:ext cx="31699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historic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way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fer/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pre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fer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biotic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E9AB17E-D317-44D0-93A7-9DD7C4118BCF}"/>
              </a:ext>
            </a:extLst>
          </p:cNvPr>
          <p:cNvSpPr txBox="1"/>
          <p:nvPr/>
        </p:nvSpPr>
        <p:spPr>
          <a:xfrm>
            <a:off x="8453120" y="2177018"/>
            <a:ext cx="33121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pare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tele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phone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713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622061" y="76253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Poin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</a:t>
            </a:r>
            <a:endParaRPr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9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DA3EBF-73DC-4D76-A217-84C507DEFBFB}"/>
              </a:ext>
            </a:extLst>
          </p:cNvPr>
          <p:cNvSpPr txBox="1"/>
          <p:nvPr/>
        </p:nvSpPr>
        <p:spPr>
          <a:xfrm>
            <a:off x="568960" y="1005840"/>
            <a:ext cx="11054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ora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nge</a:t>
            </a:r>
            <a:endParaRPr kumimoji="1" lang="ja-JP" altLang="en-US" sz="54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54EF46D-7B90-405E-B32F-F18B8C69D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495" y="2664777"/>
            <a:ext cx="37528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342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544767" y="79301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nge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487964"/>
            <a:ext cx="1177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nge  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stra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nge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challe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81625" y="5745026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ora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plu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spo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nge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E39AFE3-5607-4BAF-9955-8DB8E8916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24" y="61899"/>
            <a:ext cx="2005012" cy="254482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D070FF2-E549-4467-BC00-9034C1D78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848" y="189644"/>
            <a:ext cx="2134663" cy="229832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10D692F-1E7A-4EEA-B252-4EA5333DE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516" y="189213"/>
            <a:ext cx="2005012" cy="229918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202451B-87DA-431F-B369-55F32719A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77" y="3810494"/>
            <a:ext cx="2634839" cy="198791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491E66F-F3D5-46C0-976F-86F8C8CEC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7226" y="3496277"/>
            <a:ext cx="1699955" cy="241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70E3FCE-C167-4CD8-A3C6-AEFDE1AB5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9590" y="4054408"/>
            <a:ext cx="2683192" cy="18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7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-153992" y="2130117"/>
            <a:ext cx="1255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excha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arra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182880" y="5295121"/>
            <a:ext cx="1297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fri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reve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cri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nge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ED96D2-4E4D-4915-B15C-CA43D0E0C2A0}"/>
              </a:ext>
            </a:extLst>
          </p:cNvPr>
          <p:cNvSpPr txBox="1"/>
          <p:nvPr/>
        </p:nvSpPr>
        <p:spPr>
          <a:xfrm>
            <a:off x="101600" y="6262089"/>
            <a:ext cx="1176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C4AB6D-8096-45CC-8F81-99FD1960A31D}"/>
              </a:ext>
            </a:extLst>
          </p:cNvPr>
          <p:cNvSpPr txBox="1"/>
          <p:nvPr/>
        </p:nvSpPr>
        <p:spPr>
          <a:xfrm>
            <a:off x="21699" y="2863614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9FB2083-B91C-4A2F-B3B2-7CB4185A45D2}"/>
              </a:ext>
            </a:extLst>
          </p:cNvPr>
          <p:cNvSpPr txBox="1"/>
          <p:nvPr/>
        </p:nvSpPr>
        <p:spPr>
          <a:xfrm>
            <a:off x="4207779" y="2890665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9BBA773-52EC-4E06-A104-9A0B6B6A2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22" y="226579"/>
            <a:ext cx="2800694" cy="206271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8E5BE9B-0D20-4C6D-82FE-BE14F4887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519" y="141466"/>
            <a:ext cx="2300605" cy="2232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2E624D0-93A4-49B0-B874-3713B11D3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902" y="56353"/>
            <a:ext cx="2628735" cy="2224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C1EA86E-B37F-47B6-A445-1C776E139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04482"/>
            <a:ext cx="3375847" cy="181607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1AAD143-35A6-46BE-B074-9062BB910F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0172" y="2983317"/>
            <a:ext cx="3134417" cy="228998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B3BB481-D6C4-4CB7-B836-AF56F30026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6910" y="3275982"/>
            <a:ext cx="2742247" cy="2195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0434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5816</TotalTime>
  <Words>249</Words>
  <Application>Microsoft Office PowerPoint</Application>
  <PresentationFormat>ワイド画面</PresentationFormat>
  <Paragraphs>80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5" baseType="lpstr">
      <vt:lpstr>游ゴシック</vt:lpstr>
      <vt:lpstr>游ゴシック Light</vt:lpstr>
      <vt:lpstr>Aharoni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444</cp:revision>
  <cp:lastPrinted>2021-05-30T01:12:37Z</cp:lastPrinted>
  <dcterms:created xsi:type="dcterms:W3CDTF">2020-10-31T02:23:16Z</dcterms:created>
  <dcterms:modified xsi:type="dcterms:W3CDTF">2021-06-12T21:55:17Z</dcterms:modified>
</cp:coreProperties>
</file>