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57" r:id="rId3"/>
    <p:sldId id="1912" r:id="rId4"/>
    <p:sldId id="1941" r:id="rId5"/>
    <p:sldId id="1940" r:id="rId6"/>
    <p:sldId id="1939" r:id="rId7"/>
    <p:sldId id="1938" r:id="rId8"/>
    <p:sldId id="1937" r:id="rId9"/>
    <p:sldId id="1936" r:id="rId10"/>
    <p:sldId id="1935" r:id="rId11"/>
    <p:sldId id="1934" r:id="rId12"/>
    <p:sldId id="1933" r:id="rId13"/>
    <p:sldId id="1932" r:id="rId14"/>
    <p:sldId id="1931" r:id="rId15"/>
    <p:sldId id="1930" r:id="rId16"/>
    <p:sldId id="1929" r:id="rId17"/>
    <p:sldId id="1928" r:id="rId18"/>
    <p:sldId id="1927" r:id="rId19"/>
    <p:sldId id="1926" r:id="rId20"/>
    <p:sldId id="1925" r:id="rId21"/>
    <p:sldId id="1766" r:id="rId22"/>
    <p:sldId id="1896" r:id="rId23"/>
    <p:sldId id="1913" r:id="rId24"/>
    <p:sldId id="1921" r:id="rId25"/>
    <p:sldId id="1920" r:id="rId26"/>
    <p:sldId id="1919" r:id="rId27"/>
    <p:sldId id="1918" r:id="rId28"/>
    <p:sldId id="1917" r:id="rId29"/>
    <p:sldId id="1916" r:id="rId30"/>
    <p:sldId id="1915" r:id="rId31"/>
    <p:sldId id="1745" r:id="rId32"/>
    <p:sldId id="1922" r:id="rId33"/>
    <p:sldId id="1942" r:id="rId34"/>
    <p:sldId id="1923" r:id="rId35"/>
    <p:sldId id="1943" r:id="rId36"/>
    <p:sldId id="1924" r:id="rId37"/>
    <p:sldId id="1944" r:id="rId38"/>
    <p:sldId id="1900" r:id="rId39"/>
    <p:sldId id="1946" r:id="rId40"/>
    <p:sldId id="1945" r:id="rId41"/>
    <p:sldId id="391" r:id="rId4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5a-2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65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840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05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182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57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13.courage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05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13.courage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14.wreckage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96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13.courage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14.wreckage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15.sausage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38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13.courage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14.wreckage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15.sausage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16.language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495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13.courage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14.wreckage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15.sausage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16.language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17.orphanage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72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16D1E-B00E-42AC-8D64-65DA7908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481028" y="1501504"/>
            <a:ext cx="531760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 Test 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damage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heritage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11.average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12.savage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13.courage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14.wreckage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15.sausage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16.language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17.orphanage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18.marriage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81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Parts of Speech.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Parts of Speech and Parsing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</a:p>
          <a:p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 Nouns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 Nouns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 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5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 Nouns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 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 </a:t>
            </a:r>
            <a:r>
              <a:rPr kumimoji="1" lang="en-US" altLang="ja-JP" sz="2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4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 Nouns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 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 </a:t>
            </a:r>
            <a:r>
              <a:rPr kumimoji="1" lang="en-US" altLang="ja-JP" sz="2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 </a:t>
            </a:r>
            <a:r>
              <a:rPr lang="en-US" altLang="ja-JP" sz="2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7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 Nouns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 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 </a:t>
            </a:r>
            <a:r>
              <a:rPr kumimoji="1" lang="en-US" altLang="ja-JP" sz="2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 </a:t>
            </a:r>
            <a:r>
              <a:rPr lang="en-US" altLang="ja-JP" sz="2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 </a:t>
            </a:r>
            <a:r>
              <a:rPr lang="en-US" altLang="ja-JP" sz="24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Conjunctions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922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B23D-EBDD-409A-934D-321AA5A12EF8}"/>
              </a:ext>
            </a:extLst>
          </p:cNvPr>
          <p:cNvSpPr txBox="1"/>
          <p:nvPr/>
        </p:nvSpPr>
        <p:spPr>
          <a:xfrm>
            <a:off x="203200" y="1087120"/>
            <a:ext cx="1178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Doing words that can describe the past, present or future: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Names of people, places, dates or things: Nouns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nouns and pronouns: 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describes verbs: </a:t>
            </a:r>
            <a:r>
              <a:rPr kumimoji="1" lang="en-US" altLang="ja-JP" sz="2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Small words that take the place of nouns: </a:t>
            </a:r>
            <a:r>
              <a:rPr lang="en-US" altLang="ja-JP" sz="2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join parts of a sentence together: </a:t>
            </a:r>
            <a:r>
              <a:rPr lang="en-US" altLang="ja-JP" sz="24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Conjunctions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Words that relate one noun or pronoun to another: </a:t>
            </a:r>
            <a:r>
              <a:rPr lang="en-US" altLang="ja-JP" sz="2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Prepositions</a:t>
            </a:r>
          </a:p>
          <a:p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11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D3AA0-1F16-4A10-A93C-2DE662D15F96}"/>
              </a:ext>
            </a:extLst>
          </p:cNvPr>
          <p:cNvSpPr txBox="1"/>
          <p:nvPr/>
        </p:nvSpPr>
        <p:spPr>
          <a:xfrm>
            <a:off x="243840" y="377726"/>
            <a:ext cx="65053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live in a pretty thatched cottage near the village school.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429FEA-FB15-479D-8ADE-64690C47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87" y="1899920"/>
            <a:ext cx="6032046" cy="48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273223-5A27-47D3-ADAD-1E386208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3" y="4716280"/>
            <a:ext cx="3266758" cy="186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848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D3AA0-1F16-4A10-A93C-2DE662D15F96}"/>
              </a:ext>
            </a:extLst>
          </p:cNvPr>
          <p:cNvSpPr txBox="1"/>
          <p:nvPr/>
        </p:nvSpPr>
        <p:spPr>
          <a:xfrm>
            <a:off x="243840" y="377726"/>
            <a:ext cx="65053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live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pretty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thatched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near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429FEA-FB15-479D-8ADE-64690C47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87" y="1899920"/>
            <a:ext cx="6032046" cy="48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273223-5A27-47D3-ADAD-1E386208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3" y="4716280"/>
            <a:ext cx="3266758" cy="186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31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D3AA0-1F16-4A10-A93C-2DE662D15F96}"/>
              </a:ext>
            </a:extLst>
          </p:cNvPr>
          <p:cNvSpPr txBox="1"/>
          <p:nvPr/>
        </p:nvSpPr>
        <p:spPr>
          <a:xfrm>
            <a:off x="256539" y="348963"/>
            <a:ext cx="5525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yellow submarine dived gracefully under the waves and disappeared from view.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AFF238-8B85-42EE-8D52-C80F35B6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33" y="2267646"/>
            <a:ext cx="5993627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02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D3AA0-1F16-4A10-A93C-2DE662D15F96}"/>
              </a:ext>
            </a:extLst>
          </p:cNvPr>
          <p:cNvSpPr txBox="1"/>
          <p:nvPr/>
        </p:nvSpPr>
        <p:spPr>
          <a:xfrm>
            <a:off x="256539" y="348963"/>
            <a:ext cx="5525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submarine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dived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gracefully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waves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disappeared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view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AFF238-8B85-42EE-8D52-C80F35B6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33" y="2267646"/>
            <a:ext cx="5993627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69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D3AA0-1F16-4A10-A93C-2DE662D15F96}"/>
              </a:ext>
            </a:extLst>
          </p:cNvPr>
          <p:cNvSpPr txBox="1"/>
          <p:nvPr/>
        </p:nvSpPr>
        <p:spPr>
          <a:xfrm>
            <a:off x="243840" y="985520"/>
            <a:ext cx="699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Zack’s grandma had a big party on her eightieth birthday.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92A869-566E-4F3F-AE27-7BF30AC8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1" y="346167"/>
            <a:ext cx="4090352" cy="642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77DE88B-3D3F-4943-A239-F788CAD44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37" y="3690084"/>
            <a:ext cx="28289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98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D3AA0-1F16-4A10-A93C-2DE662D15F96}"/>
              </a:ext>
            </a:extLst>
          </p:cNvPr>
          <p:cNvSpPr txBox="1"/>
          <p:nvPr/>
        </p:nvSpPr>
        <p:spPr>
          <a:xfrm>
            <a:off x="243840" y="985520"/>
            <a:ext cx="699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Zack’s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grandma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eightieth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92A869-566E-4F3F-AE27-7BF30AC8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1" y="346167"/>
            <a:ext cx="4090352" cy="642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77DE88B-3D3F-4943-A239-F788CAD44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37" y="3690084"/>
            <a:ext cx="28289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95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Complete the sentences.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8D7FE9-1FA6-4FD6-969D-93DBD7471657}"/>
              </a:ext>
            </a:extLst>
          </p:cNvPr>
          <p:cNvSpPr txBox="1"/>
          <p:nvPr/>
        </p:nvSpPr>
        <p:spPr>
          <a:xfrm>
            <a:off x="1198880" y="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471D16-F14D-4430-B8DE-A448D632EFBD}"/>
              </a:ext>
            </a:extLst>
          </p:cNvPr>
          <p:cNvSpPr txBox="1"/>
          <p:nvPr/>
        </p:nvSpPr>
        <p:spPr>
          <a:xfrm>
            <a:off x="406400" y="298212"/>
            <a:ext cx="1118616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knitted me a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fluffy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scarf for my birthday.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mouse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hurriedly </a:t>
            </a:r>
            <a:r>
              <a:rPr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hedge </a:t>
            </a:r>
            <a:r>
              <a:rPr lang="en-US" altLang="ja-JP" sz="4000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into the field.  </a:t>
            </a:r>
          </a:p>
          <a:p>
            <a:endParaRPr kumimoji="1" lang="en-US" altLang="ja-JP" sz="40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tree had a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crop of corn this year.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3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2322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4259789" y="555344"/>
            <a:ext cx="7373938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Assignment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Copy out the syllables of each spelling word (page 5).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59086" y="2877086"/>
            <a:ext cx="3856991" cy="265503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11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094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75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7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privilege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manage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message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30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1009</Words>
  <Application>Microsoft Office PowerPoint</Application>
  <PresentationFormat>ワイド画面</PresentationFormat>
  <Paragraphs>305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442</cp:revision>
  <cp:lastPrinted>2021-05-30T01:12:37Z</cp:lastPrinted>
  <dcterms:created xsi:type="dcterms:W3CDTF">2020-10-31T02:23:16Z</dcterms:created>
  <dcterms:modified xsi:type="dcterms:W3CDTF">2021-06-09T08:51:58Z</dcterms:modified>
</cp:coreProperties>
</file>