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8" r:id="rId2"/>
    <p:sldId id="257" r:id="rId3"/>
    <p:sldId id="1782" r:id="rId4"/>
    <p:sldId id="1848" r:id="rId5"/>
    <p:sldId id="1847" r:id="rId6"/>
    <p:sldId id="1846" r:id="rId7"/>
    <p:sldId id="1845" r:id="rId8"/>
    <p:sldId id="1844" r:id="rId9"/>
    <p:sldId id="1843" r:id="rId10"/>
    <p:sldId id="1842" r:id="rId11"/>
    <p:sldId id="1841" r:id="rId12"/>
    <p:sldId id="1840" r:id="rId13"/>
    <p:sldId id="1839" r:id="rId14"/>
    <p:sldId id="1838" r:id="rId15"/>
    <p:sldId id="1837" r:id="rId16"/>
    <p:sldId id="1836" r:id="rId17"/>
    <p:sldId id="1835" r:id="rId18"/>
    <p:sldId id="1834" r:id="rId19"/>
    <p:sldId id="1833" r:id="rId20"/>
    <p:sldId id="1832" r:id="rId21"/>
    <p:sldId id="1766" r:id="rId22"/>
    <p:sldId id="317" r:id="rId23"/>
    <p:sldId id="1857" r:id="rId24"/>
    <p:sldId id="1858" r:id="rId25"/>
    <p:sldId id="1859" r:id="rId26"/>
    <p:sldId id="1860" r:id="rId27"/>
    <p:sldId id="1861" r:id="rId28"/>
    <p:sldId id="1862" r:id="rId29"/>
    <p:sldId id="1863" r:id="rId30"/>
    <p:sldId id="1864" r:id="rId31"/>
    <p:sldId id="1865" r:id="rId32"/>
    <p:sldId id="1866" r:id="rId33"/>
    <p:sldId id="1867" r:id="rId34"/>
    <p:sldId id="1868" r:id="rId35"/>
    <p:sldId id="1869" r:id="rId36"/>
    <p:sldId id="1870" r:id="rId37"/>
    <p:sldId id="1871" r:id="rId38"/>
    <p:sldId id="1872" r:id="rId39"/>
    <p:sldId id="1873" r:id="rId40"/>
    <p:sldId id="1874" r:id="rId41"/>
    <p:sldId id="1876" r:id="rId42"/>
    <p:sldId id="1875" r:id="rId43"/>
    <p:sldId id="1877" r:id="rId44"/>
    <p:sldId id="1199" r:id="rId45"/>
    <p:sldId id="1201" r:id="rId46"/>
    <p:sldId id="1198" r:id="rId47"/>
    <p:sldId id="1202" r:id="rId48"/>
    <p:sldId id="1878" r:id="rId49"/>
    <p:sldId id="1879" r:id="rId50"/>
    <p:sldId id="1745" r:id="rId51"/>
    <p:sldId id="1697" r:id="rId52"/>
    <p:sldId id="1849" r:id="rId53"/>
    <p:sldId id="1850" r:id="rId54"/>
    <p:sldId id="1851" r:id="rId55"/>
    <p:sldId id="1852" r:id="rId56"/>
    <p:sldId id="1853" r:id="rId57"/>
    <p:sldId id="1854" r:id="rId58"/>
    <p:sldId id="1855" r:id="rId59"/>
    <p:sldId id="1856" r:id="rId60"/>
    <p:sldId id="339" r:id="rId61"/>
    <p:sldId id="340" r:id="rId62"/>
    <p:sldId id="341" r:id="rId63"/>
    <p:sldId id="342" r:id="rId64"/>
    <p:sldId id="391" r:id="rId65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4-35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441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18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77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100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12.transaction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85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12.transaction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13.transitory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179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12.transaction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13.transitory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14.transfusion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6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12.transaction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13.transitory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14.transfusion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15.transparent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219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12.transaction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13.transitory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14.transfusion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15.transparent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16.translation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472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12.transaction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13.transitory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14.transfusion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15.transparent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16.translation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17.transferable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70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34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8.transverse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9.transmitter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10.transcen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11.transplant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12.transaction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13.transitory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14.transfusion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15.transparent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16.translation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17.transferable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18.transformation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32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Questions and punctuation.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Homophones.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’re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320040" y="2367280"/>
            <a:ext cx="11551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 it time for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piano practice?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After lunch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going for a walk.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7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’re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320040" y="2367280"/>
            <a:ext cx="11551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 it time for </a:t>
            </a:r>
            <a:r>
              <a:rPr lang="ja-JP" altLang="en-US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piano practice?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After lunch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going for a walk.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7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’re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320040" y="2367280"/>
            <a:ext cx="11551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Is it time for </a:t>
            </a:r>
            <a:r>
              <a:rPr lang="ja-JP" altLang="en-US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piano practice?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After lunch 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  <a:r>
              <a:rPr kumimoji="1" lang="en-US" altLang="ja-JP" sz="4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going for a walk.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193040" y="1808480"/>
            <a:ext cx="11805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like to go on Saturday?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blue shoes to the wedding.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	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all happy to do the fun run.</a:t>
            </a: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77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193040" y="1808480"/>
            <a:ext cx="11805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like to go on Saturday?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     </a:t>
            </a:r>
            <a:r>
              <a:rPr kumimoji="1" lang="ja-JP" altLang="en-US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blue shoes to the wedding.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	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all happy to do the fun run.</a:t>
            </a: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24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193040" y="1808480"/>
            <a:ext cx="11805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like to go on Saturday?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blue shoes to the wedding.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	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all happy to do the fun run.</a:t>
            </a: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0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193040" y="1808480"/>
            <a:ext cx="11805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like to go on Saturday?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blue shoes to the wedding.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	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all happy to do the fun run.</a:t>
            </a: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103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386080" y="2844800"/>
            <a:ext cx="1180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twins wanted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help,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9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386080" y="2844800"/>
            <a:ext cx="1180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twins wanted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help,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65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386080" y="2844800"/>
            <a:ext cx="1180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twins wanted 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help,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5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386080" y="2844800"/>
            <a:ext cx="1180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twins wanted 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help,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0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they’re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91440" y="1706880"/>
            <a:ext cx="11805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was a loud explosion.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girls have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swimming lessons this weekend.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 afternoon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going to the theme park. 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31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they’re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91440" y="1706880"/>
            <a:ext cx="11805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was a loud explosion.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girls have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swimming lessons this weekend.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 afternoon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going to the theme park. 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25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they’re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91440" y="1706880"/>
            <a:ext cx="11805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was a loud explosion.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girls have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swimming lessons this weekend.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 afternoon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going to the theme park. 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29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they’re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91440" y="1706880"/>
            <a:ext cx="11805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there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was a loud explosion.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girls have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swimming lessons this weekend.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 afternoon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they’re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going to the theme park. 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35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91440" y="1706880"/>
            <a:ext cx="11805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puppy ran around, chasing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tail.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such a lovely day, we are going to the beach.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48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91440" y="1706880"/>
            <a:ext cx="11805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puppy ran around, chasing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tail.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such a lovely day, we are going to the beach.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4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1688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99FA1D-23A3-4717-B0C4-54E42DD05810}"/>
              </a:ext>
            </a:extLst>
          </p:cNvPr>
          <p:cNvSpPr txBox="1"/>
          <p:nvPr/>
        </p:nvSpPr>
        <p:spPr>
          <a:xfrm>
            <a:off x="-172720" y="426720"/>
            <a:ext cx="1180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　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　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7D711-9B1D-479C-8CB0-F282055FE1BA}"/>
              </a:ext>
            </a:extLst>
          </p:cNvPr>
          <p:cNvSpPr txBox="1"/>
          <p:nvPr/>
        </p:nvSpPr>
        <p:spPr>
          <a:xfrm>
            <a:off x="91440" y="1706880"/>
            <a:ext cx="11805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puppy ran around, chasing 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</a:t>
            </a:r>
            <a:r>
              <a:rPr kumimoji="1"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tail.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It’s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such a lovely day, we are going to the beach.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81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D38314-CC49-49BD-85A6-D29332A2127A}"/>
              </a:ext>
            </a:extLst>
          </p:cNvPr>
          <p:cNvSpPr txBox="1"/>
          <p:nvPr/>
        </p:nvSpPr>
        <p:spPr>
          <a:xfrm>
            <a:off x="325120" y="35560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see	ewe	would		daze		brake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492655-CDE7-4711-B2A3-ACDD482130FA}"/>
              </a:ext>
            </a:extLst>
          </p:cNvPr>
          <p:cNvSpPr txBox="1"/>
          <p:nvPr/>
        </p:nvSpPr>
        <p:spPr>
          <a:xfrm>
            <a:off x="340360" y="37388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right		for		ate		pair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D38314-CC49-49BD-85A6-D29332A2127A}"/>
              </a:ext>
            </a:extLst>
          </p:cNvPr>
          <p:cNvSpPr txBox="1"/>
          <p:nvPr/>
        </p:nvSpPr>
        <p:spPr>
          <a:xfrm>
            <a:off x="325120" y="35560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see	ewe	would		daze		brake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492655-CDE7-4711-B2A3-ACDD482130FA}"/>
              </a:ext>
            </a:extLst>
          </p:cNvPr>
          <p:cNvSpPr txBox="1"/>
          <p:nvPr/>
        </p:nvSpPr>
        <p:spPr>
          <a:xfrm>
            <a:off x="340360" y="37388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right		for		ate		pair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5148B2-7B8B-4941-9DA2-114E088EC240}"/>
              </a:ext>
            </a:extLst>
          </p:cNvPr>
          <p:cNvSpPr txBox="1"/>
          <p:nvPr/>
        </p:nvSpPr>
        <p:spPr>
          <a:xfrm>
            <a:off x="325120" y="1339354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sea	you	wood		days		break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76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D38314-CC49-49BD-85A6-D29332A2127A}"/>
              </a:ext>
            </a:extLst>
          </p:cNvPr>
          <p:cNvSpPr txBox="1"/>
          <p:nvPr/>
        </p:nvSpPr>
        <p:spPr>
          <a:xfrm>
            <a:off x="325120" y="35560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see	ewe	would		daze		brake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492655-CDE7-4711-B2A3-ACDD482130FA}"/>
              </a:ext>
            </a:extLst>
          </p:cNvPr>
          <p:cNvSpPr txBox="1"/>
          <p:nvPr/>
        </p:nvSpPr>
        <p:spPr>
          <a:xfrm>
            <a:off x="340360" y="37388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clause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right		for		ate		pair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5148B2-7B8B-4941-9DA2-114E088EC240}"/>
              </a:ext>
            </a:extLst>
          </p:cNvPr>
          <p:cNvSpPr txBox="1"/>
          <p:nvPr/>
        </p:nvSpPr>
        <p:spPr>
          <a:xfrm>
            <a:off x="325120" y="1339354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sea	you	wood		days		break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BAD0D4-8590-403F-A602-C2B65D2EDD90}"/>
              </a:ext>
            </a:extLst>
          </p:cNvPr>
          <p:cNvSpPr txBox="1"/>
          <p:nvPr/>
        </p:nvSpPr>
        <p:spPr>
          <a:xfrm>
            <a:off x="325120" y="492760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claws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write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	four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pear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63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0" y="1056640"/>
            <a:ext cx="6426185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&lt;inter-&gt;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42240" y="1952856"/>
            <a:ext cx="11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sect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364039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net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lude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AC80DB-74E2-41D4-AF40-69446FFE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84" y="259241"/>
            <a:ext cx="1635458" cy="18432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72176F-B789-4137-9A86-60FAEB7A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3434124"/>
            <a:ext cx="2710086" cy="20342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F2DFE70-A032-4A76-8DAC-8180623AB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132" y="551079"/>
            <a:ext cx="3194428" cy="15289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426B33-86A2-43D7-B056-650EC2713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468" y="3303268"/>
            <a:ext cx="2754944" cy="216509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0A54ECA-EA43-4B55-B6EF-1F139DFD0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580" y="194721"/>
            <a:ext cx="2710086" cy="19508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66775F6-1BF1-408D-A7E3-283CAAA9C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785" y="3190240"/>
            <a:ext cx="3329781" cy="2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active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view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inter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ject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vene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preter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6862D6-2399-4749-BD99-2B0CE28B4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85" y="323647"/>
            <a:ext cx="3188131" cy="21130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2AB11A-60FA-49E8-91C6-F690194CE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9" y="3109786"/>
            <a:ext cx="2937435" cy="25045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13B7E9B-568E-4907-93D6-8ABB5A92B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45" y="366150"/>
            <a:ext cx="3056270" cy="20280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AFA41F5-1D48-4EC8-979F-7FEC9FC7F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545" y="3281657"/>
            <a:ext cx="3230593" cy="21437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3F54A2-45AB-4D55-96CF-EA800C6C4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944" y="188981"/>
            <a:ext cx="2336895" cy="220706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1BFAB4C-AE84-4422-9E0C-8AA91D72D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328" y="3429000"/>
            <a:ext cx="3514028" cy="19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4560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loper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inter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fere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cept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11760" y="5548705"/>
            <a:ext cx="1283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inter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weave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mittent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national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3CBD25-ED9F-4B3F-A871-25A2AADB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3" y="-56526"/>
            <a:ext cx="2362292" cy="23622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E57CBA0-7DEE-4759-B741-0A2588FDD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36" y="3653218"/>
            <a:ext cx="1946014" cy="19460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F45644-6165-4C09-9194-667830D21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451" y="265545"/>
            <a:ext cx="2040221" cy="20402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8B5C79-8C42-495D-8DC0-A0D278E83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333" y="3429000"/>
            <a:ext cx="3715590" cy="22227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2023C5B-B9EF-41CB-A4FD-D77B27D7C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480" y="154340"/>
            <a:ext cx="2503593" cy="21268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6C4828B-4027-4940-9EF5-D800E00F0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760" y="3450891"/>
            <a:ext cx="3241356" cy="21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C4B71D-2911-491C-9250-83361A04098D}"/>
              </a:ext>
            </a:extLst>
          </p:cNvPr>
          <p:cNvSpPr txBox="1"/>
          <p:nvPr/>
        </p:nvSpPr>
        <p:spPr>
          <a:xfrm>
            <a:off x="345440" y="457200"/>
            <a:ext cx="115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“What do you think about international affairs between two countries?”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6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C4B71D-2911-491C-9250-83361A04098D}"/>
              </a:ext>
            </a:extLst>
          </p:cNvPr>
          <p:cNvSpPr txBox="1"/>
          <p:nvPr/>
        </p:nvSpPr>
        <p:spPr>
          <a:xfrm>
            <a:off x="345440" y="457200"/>
            <a:ext cx="1155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“What do you think about international affairs between two countries?”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65EFF2-6F71-4EBA-B6A0-290D1B3AEB89}"/>
              </a:ext>
            </a:extLst>
          </p:cNvPr>
          <p:cNvSpPr txBox="1"/>
          <p:nvPr/>
        </p:nvSpPr>
        <p:spPr>
          <a:xfrm>
            <a:off x="497840" y="3630880"/>
            <a:ext cx="115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asked what he thought about international affairs between two countries.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3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341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 interviewed a new Spanish interpreter on Wednesday.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interviewed a new Spanish interpreter on Wednesday.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15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interviewed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new Spanish interpreter on Wednesday.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9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interviewed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Spanish interpreter on Wednesday.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6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interviewed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Spanish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interpreter on Wednesday.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9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interviewed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Spanish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interpreter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on Wednesday.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5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interviewed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Spanish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interpreter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Wednesday.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6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interviewed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Spanish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interpreter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Wednesday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7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99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interviewed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Spanish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interpreter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Wednesday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23BB-BDC6-4A47-BE7B-98E86E26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42" y="1988184"/>
            <a:ext cx="5827129" cy="412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F7643C-3F6F-4216-A7C1-B75E46003F91}"/>
              </a:ext>
            </a:extLst>
          </p:cNvPr>
          <p:cNvSpPr txBox="1"/>
          <p:nvPr/>
        </p:nvSpPr>
        <p:spPr>
          <a:xfrm>
            <a:off x="2001520" y="5302200"/>
            <a:ext cx="50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3</a:t>
            </a:r>
            <a:r>
              <a:rPr kumimoji="1" lang="en-US" altLang="ja-JP" sz="4000" baseline="30000" dirty="0"/>
              <a:t>rd</a:t>
            </a:r>
            <a:r>
              <a:rPr kumimoji="1" lang="en-US" altLang="ja-JP" sz="4000" dirty="0"/>
              <a:t> person plural</a:t>
            </a:r>
          </a:p>
          <a:p>
            <a:r>
              <a:rPr lang="en-US" altLang="ja-JP" sz="4000" dirty="0"/>
              <a:t>Simple past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111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72498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There are many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active games on the internet.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0C5431-0470-40F9-BFD9-85C94ECB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60" y="3113087"/>
            <a:ext cx="6336951" cy="358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266394" y="309330"/>
            <a:ext cx="9212886" cy="342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“The rain will be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mittent,” said the weatherman.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67E574-F547-42DF-A2BF-F0056112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29" y="4546920"/>
            <a:ext cx="3633062" cy="209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36CD9B9-11B8-42E4-B5CA-6840CDAD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349" y="3566042"/>
            <a:ext cx="4609257" cy="318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297288" y="-292819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“Will the play have an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inter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val?” asked the parents.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434E2C-B6DC-481F-93D2-138ECE3F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73" y="3204134"/>
            <a:ext cx="6459716" cy="355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8B9425A-F49C-4A15-9D99-70ABF4BE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52" y="4659724"/>
            <a:ext cx="2061210" cy="209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9F36897-1FAB-4AA0-8098-B3A39F4E1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131" y="1590784"/>
            <a:ext cx="3194581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3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32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transport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transfer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transmit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transept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transit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translate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7.transpose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141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1254</Words>
  <Application>Microsoft Office PowerPoint</Application>
  <PresentationFormat>ワイド画面</PresentationFormat>
  <Paragraphs>316</Paragraphs>
  <Slides>64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71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406</cp:revision>
  <cp:lastPrinted>2021-04-10T03:23:36Z</cp:lastPrinted>
  <dcterms:created xsi:type="dcterms:W3CDTF">2020-10-31T02:23:16Z</dcterms:created>
  <dcterms:modified xsi:type="dcterms:W3CDTF">2021-05-15T10:39:22Z</dcterms:modified>
</cp:coreProperties>
</file>