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8" r:id="rId2"/>
    <p:sldId id="257" r:id="rId3"/>
    <p:sldId id="1746" r:id="rId4"/>
    <p:sldId id="1798" r:id="rId5"/>
    <p:sldId id="1797" r:id="rId6"/>
    <p:sldId id="1796" r:id="rId7"/>
    <p:sldId id="1795" r:id="rId8"/>
    <p:sldId id="1794" r:id="rId9"/>
    <p:sldId id="1793" r:id="rId10"/>
    <p:sldId id="1792" r:id="rId11"/>
    <p:sldId id="1791" r:id="rId12"/>
    <p:sldId id="1790" r:id="rId13"/>
    <p:sldId id="1789" r:id="rId14"/>
    <p:sldId id="1788" r:id="rId15"/>
    <p:sldId id="1787" r:id="rId16"/>
    <p:sldId id="1786" r:id="rId17"/>
    <p:sldId id="1785" r:id="rId18"/>
    <p:sldId id="1784" r:id="rId19"/>
    <p:sldId id="1783" r:id="rId20"/>
    <p:sldId id="1782" r:id="rId21"/>
    <p:sldId id="1766" r:id="rId22"/>
    <p:sldId id="1780" r:id="rId23"/>
    <p:sldId id="1799" r:id="rId24"/>
    <p:sldId id="1802" r:id="rId25"/>
    <p:sldId id="1801" r:id="rId26"/>
    <p:sldId id="1800" r:id="rId27"/>
    <p:sldId id="317" r:id="rId28"/>
    <p:sldId id="1803" r:id="rId29"/>
    <p:sldId id="1804" r:id="rId30"/>
    <p:sldId id="1811" r:id="rId31"/>
    <p:sldId id="1810" r:id="rId32"/>
    <p:sldId id="1809" r:id="rId33"/>
    <p:sldId id="1808" r:id="rId34"/>
    <p:sldId id="1807" r:id="rId35"/>
    <p:sldId id="1806" r:id="rId36"/>
    <p:sldId id="1805" r:id="rId37"/>
    <p:sldId id="1812" r:id="rId38"/>
    <p:sldId id="1815" r:id="rId39"/>
    <p:sldId id="1814" r:id="rId40"/>
    <p:sldId id="1813" r:id="rId41"/>
    <p:sldId id="1779" r:id="rId42"/>
    <p:sldId id="1816" r:id="rId43"/>
    <p:sldId id="1818" r:id="rId44"/>
    <p:sldId id="1819" r:id="rId45"/>
    <p:sldId id="1820" r:id="rId46"/>
    <p:sldId id="1821" r:id="rId47"/>
    <p:sldId id="1822" r:id="rId48"/>
    <p:sldId id="1823" r:id="rId49"/>
    <p:sldId id="1824" r:id="rId50"/>
    <p:sldId id="1825" r:id="rId51"/>
    <p:sldId id="1826" r:id="rId52"/>
    <p:sldId id="1827" r:id="rId53"/>
    <p:sldId id="1828" r:id="rId54"/>
    <p:sldId id="1829" r:id="rId55"/>
    <p:sldId id="1830" r:id="rId56"/>
    <p:sldId id="1831" r:id="rId57"/>
    <p:sldId id="1199" r:id="rId58"/>
    <p:sldId id="1201" r:id="rId59"/>
    <p:sldId id="1198" r:id="rId60"/>
    <p:sldId id="1202" r:id="rId61"/>
    <p:sldId id="1745" r:id="rId62"/>
    <p:sldId id="1697" r:id="rId63"/>
    <p:sldId id="1832" r:id="rId64"/>
    <p:sldId id="1833" r:id="rId65"/>
    <p:sldId id="1834" r:id="rId66"/>
    <p:sldId id="1835" r:id="rId67"/>
    <p:sldId id="1836" r:id="rId68"/>
    <p:sldId id="1837" r:id="rId69"/>
    <p:sldId id="339" r:id="rId70"/>
    <p:sldId id="340" r:id="rId71"/>
    <p:sldId id="341" r:id="rId72"/>
    <p:sldId id="342" r:id="rId73"/>
    <p:sldId id="391" r:id="rId7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3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4-34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920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345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915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11.anticyclone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82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11.anticyclone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12.anti-aircraft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884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11.anticyclone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12.anti-aircraft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13.anti-dandruff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541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11.anticyclone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12.anti-aircraft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13.anti-dandruff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14.antibiotic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711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11.anticyclone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12.anti-aircraft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13.anti-dandruff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14.antibiotic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15.antithesis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39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11.anticyclone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12.anti-aircraft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13.anti-dandruff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14.antibiotic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15.antithesis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16.antioxidant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036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11.anticyclone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12.anti-aircraft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13.anti-dandruff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14.antibiotic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15.antithesis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16.antioxidant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17.antibacterial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743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232274" y="2723322"/>
            <a:ext cx="4045326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33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antipathy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anticlimax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11.anticyclone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12.anti-aircraft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13.anti-dandruff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14.antibiotic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15.antithesis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16.antioxidant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17.antibacterial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18.anti-perspirant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10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Infinitive.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48296A1-F551-4A94-9812-F774DB1F8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6" y="1380332"/>
            <a:ext cx="2816121" cy="24011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2ADE67-3E99-4A45-90D3-900FE79A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24" y="1166463"/>
            <a:ext cx="2600876" cy="27239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D04859-A41B-46BA-A090-523BA2D6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27" y="1166463"/>
            <a:ext cx="2981325" cy="28289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FA6BBE-23DA-46E5-8A49-0D9373D6A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127" y="1238739"/>
            <a:ext cx="22574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5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48296A1-F551-4A94-9812-F774DB1F8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6" y="1380332"/>
            <a:ext cx="2816121" cy="24011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2ADE67-3E99-4A45-90D3-900FE79A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24" y="1166463"/>
            <a:ext cx="2600876" cy="27239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D04859-A41B-46BA-A090-523BA2D6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27" y="1166463"/>
            <a:ext cx="2981325" cy="28289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FA6BBE-23DA-46E5-8A49-0D9373D6A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127" y="1238739"/>
            <a:ext cx="2257425" cy="282892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2BE90B-BA81-4E66-AF62-8E33B9BB0252}"/>
              </a:ext>
            </a:extLst>
          </p:cNvPr>
          <p:cNvSpPr txBox="1"/>
          <p:nvPr/>
        </p:nvSpPr>
        <p:spPr>
          <a:xfrm>
            <a:off x="1005840" y="4252378"/>
            <a:ext cx="119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eat			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48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48296A1-F551-4A94-9812-F774DB1F8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6" y="1380332"/>
            <a:ext cx="2816121" cy="24011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2ADE67-3E99-4A45-90D3-900FE79A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24" y="1166463"/>
            <a:ext cx="2600876" cy="27239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D04859-A41B-46BA-A090-523BA2D6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27" y="1166463"/>
            <a:ext cx="2981325" cy="28289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FA6BBE-23DA-46E5-8A49-0D9373D6A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127" y="1238739"/>
            <a:ext cx="2257425" cy="282892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2BE90B-BA81-4E66-AF62-8E33B9BB0252}"/>
              </a:ext>
            </a:extLst>
          </p:cNvPr>
          <p:cNvSpPr txBox="1"/>
          <p:nvPr/>
        </p:nvSpPr>
        <p:spPr>
          <a:xfrm>
            <a:off x="1005840" y="4252378"/>
            <a:ext cx="119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eat		to read			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38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48296A1-F551-4A94-9812-F774DB1F8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6" y="1380332"/>
            <a:ext cx="2816121" cy="24011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2ADE67-3E99-4A45-90D3-900FE79A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24" y="1166463"/>
            <a:ext cx="2600876" cy="27239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D04859-A41B-46BA-A090-523BA2D6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27" y="1166463"/>
            <a:ext cx="2981325" cy="28289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FA6BBE-23DA-46E5-8A49-0D9373D6A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127" y="1238739"/>
            <a:ext cx="2257425" cy="282892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2BE90B-BA81-4E66-AF62-8E33B9BB0252}"/>
              </a:ext>
            </a:extLst>
          </p:cNvPr>
          <p:cNvSpPr txBox="1"/>
          <p:nvPr/>
        </p:nvSpPr>
        <p:spPr>
          <a:xfrm>
            <a:off x="1005840" y="4252378"/>
            <a:ext cx="119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eat		to read		to hike		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86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48296A1-F551-4A94-9812-F774DB1F8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6" y="1380332"/>
            <a:ext cx="2816121" cy="24011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2ADE67-3E99-4A45-90D3-900FE79A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24" y="1166463"/>
            <a:ext cx="2600876" cy="27239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D04859-A41B-46BA-A090-523BA2D6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27" y="1166463"/>
            <a:ext cx="2981325" cy="28289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FA6BBE-23DA-46E5-8A49-0D9373D6A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127" y="1238739"/>
            <a:ext cx="2257425" cy="282892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2BE90B-BA81-4E66-AF62-8E33B9BB0252}"/>
              </a:ext>
            </a:extLst>
          </p:cNvPr>
          <p:cNvSpPr txBox="1"/>
          <p:nvPr/>
        </p:nvSpPr>
        <p:spPr>
          <a:xfrm>
            <a:off x="1005840" y="4252378"/>
            <a:ext cx="119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eat		to read		to hike		to bounce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93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Synonyms and Antonyms.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B445CA-1F91-456E-AC49-14ED395B1F6A}"/>
              </a:ext>
            </a:extLst>
          </p:cNvPr>
          <p:cNvSpPr txBox="1"/>
          <p:nvPr/>
        </p:nvSpPr>
        <p:spPr>
          <a:xfrm>
            <a:off x="924560" y="1564640"/>
            <a:ext cx="437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		large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ell		speak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cold	cool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82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67C55-D129-45E6-8584-6B3A26FBD026}"/>
              </a:ext>
            </a:extLst>
          </p:cNvPr>
          <p:cNvSpPr txBox="1"/>
          <p:nvPr/>
        </p:nvSpPr>
        <p:spPr>
          <a:xfrm>
            <a:off x="8636000" y="2092960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EDE08C-15C1-43F3-9B83-39D5D325077F}"/>
              </a:ext>
            </a:extLst>
          </p:cNvPr>
          <p:cNvSpPr txBox="1"/>
          <p:nvPr/>
        </p:nvSpPr>
        <p:spPr>
          <a:xfrm>
            <a:off x="924560" y="1564640"/>
            <a:ext cx="437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		large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ell		speak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cold	cool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915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498856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good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untidy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powerful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67C55-D129-45E6-8584-6B3A26FBD026}"/>
              </a:ext>
            </a:extLst>
          </p:cNvPr>
          <p:cNvSpPr txBox="1"/>
          <p:nvPr/>
        </p:nvSpPr>
        <p:spPr>
          <a:xfrm>
            <a:off x="8636000" y="2092960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AD706F-4C3B-407A-8378-13E82E2A72F5}"/>
              </a:ext>
            </a:extLst>
          </p:cNvPr>
          <p:cNvSpPr txBox="1"/>
          <p:nvPr/>
        </p:nvSpPr>
        <p:spPr>
          <a:xfrm>
            <a:off x="924560" y="1564640"/>
            <a:ext cx="437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		large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ell		speak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cold	cool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43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498856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good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untidy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powerful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67C55-D129-45E6-8584-6B3A26FBD026}"/>
              </a:ext>
            </a:extLst>
          </p:cNvPr>
          <p:cNvSpPr txBox="1"/>
          <p:nvPr/>
        </p:nvSpPr>
        <p:spPr>
          <a:xfrm>
            <a:off x="8636000" y="2092960"/>
            <a:ext cx="340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0464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498856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good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untidy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powerful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67C55-D129-45E6-8584-6B3A26FBD026}"/>
              </a:ext>
            </a:extLst>
          </p:cNvPr>
          <p:cNvSpPr txBox="1"/>
          <p:nvPr/>
        </p:nvSpPr>
        <p:spPr>
          <a:xfrm>
            <a:off x="8636000" y="2092960"/>
            <a:ext cx="340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53389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498856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good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untidy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powerful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67C55-D129-45E6-8584-6B3A26FBD026}"/>
              </a:ext>
            </a:extLst>
          </p:cNvPr>
          <p:cNvSpPr txBox="1"/>
          <p:nvPr/>
        </p:nvSpPr>
        <p:spPr>
          <a:xfrm>
            <a:off x="8636000" y="2092960"/>
            <a:ext cx="340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1008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498856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good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untidy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powerful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67C55-D129-45E6-8584-6B3A26FBD026}"/>
              </a:ext>
            </a:extLst>
          </p:cNvPr>
          <p:cNvSpPr txBox="1"/>
          <p:nvPr/>
        </p:nvSpPr>
        <p:spPr>
          <a:xfrm>
            <a:off x="8636000" y="2092960"/>
            <a:ext cx="340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762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498856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good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untidy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powerful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67C55-D129-45E6-8584-6B3A26FBD026}"/>
              </a:ext>
            </a:extLst>
          </p:cNvPr>
          <p:cNvSpPr txBox="1"/>
          <p:nvPr/>
        </p:nvSpPr>
        <p:spPr>
          <a:xfrm>
            <a:off x="863600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tidy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765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06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498856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good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untidy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powerful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767C55-D129-45E6-8584-6B3A26FBD026}"/>
              </a:ext>
            </a:extLst>
          </p:cNvPr>
          <p:cNvSpPr txBox="1"/>
          <p:nvPr/>
        </p:nvSpPr>
        <p:spPr>
          <a:xfrm>
            <a:off x="8636000" y="2092960"/>
            <a:ext cx="340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tidy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powerless</a:t>
            </a:r>
          </a:p>
        </p:txBody>
      </p:sp>
    </p:spTree>
    <p:extLst>
      <p:ext uri="{BB962C8B-B14F-4D97-AF65-F5344CB8AC3E}">
        <p14:creationId xmlns:p14="http://schemas.microsoft.com/office/powerpoint/2010/main" val="1533279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119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 ?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558800" y="1828800"/>
            <a:ext cx="10728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achieve		succeed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		exit			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maximum	minimum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			miss			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02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119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 ?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558800" y="1828800"/>
            <a:ext cx="10728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achieve		succeed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		exit	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maximum	minimum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			miss			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2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119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 ?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558800" y="1828800"/>
            <a:ext cx="10728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achieve		succeed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		exit	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maximum	minimum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			miss			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5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81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63E76-9540-4CA2-8B3C-BE3C2481E142}"/>
              </a:ext>
            </a:extLst>
          </p:cNvPr>
          <p:cNvSpPr txBox="1"/>
          <p:nvPr/>
        </p:nvSpPr>
        <p:spPr>
          <a:xfrm>
            <a:off x="751840" y="355600"/>
            <a:ext cx="1119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Synonyms	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Antonyms ?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E4B169-D1B9-4353-BD14-F3D0DFB676C7}"/>
              </a:ext>
            </a:extLst>
          </p:cNvPr>
          <p:cNvSpPr txBox="1"/>
          <p:nvPr/>
        </p:nvSpPr>
        <p:spPr>
          <a:xfrm>
            <a:off x="558800" y="1828800"/>
            <a:ext cx="10728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achieve		succeed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		exit	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maximum	minimum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			miss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4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Antonyms and Synonyms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4F871F-0FDF-4F5A-A6C9-51E0C442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" y="1285815"/>
            <a:ext cx="4514850" cy="2705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7BC44-20CD-42C4-881A-8D207724E08D}"/>
              </a:ext>
            </a:extLst>
          </p:cNvPr>
          <p:cNvSpPr txBox="1"/>
          <p:nvPr/>
        </p:nvSpPr>
        <p:spPr>
          <a:xfrm>
            <a:off x="2021840" y="4572000"/>
            <a:ext cx="330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smooth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51D774-83E3-4808-82D5-0B588EE43248}"/>
              </a:ext>
            </a:extLst>
          </p:cNvPr>
          <p:cNvSpPr txBox="1"/>
          <p:nvPr/>
        </p:nvSpPr>
        <p:spPr>
          <a:xfrm>
            <a:off x="6343650" y="3818930"/>
            <a:ext cx="409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even</a:t>
            </a:r>
          </a:p>
          <a:p>
            <a:r>
              <a:rPr lang="en-US" altLang="ja-JP" sz="5400" strike="sngStrike" dirty="0">
                <a:latin typeface="Cavolini" panose="03000502040302020204" pitchFamily="66" charset="0"/>
                <a:cs typeface="Cavolini" panose="03000502040302020204" pitchFamily="66" charset="0"/>
              </a:rPr>
              <a:t>feathery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level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E6C0BE-A878-46C9-9D01-B20FAB8C227B}"/>
              </a:ext>
            </a:extLst>
          </p:cNvPr>
          <p:cNvSpPr txBox="1"/>
          <p:nvPr/>
        </p:nvSpPr>
        <p:spPr>
          <a:xfrm>
            <a:off x="4592320" y="166370"/>
            <a:ext cx="7447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Read each set of words and cross out any that are not synonyms of the word in the spider’s web. 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32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CD5BFFE-FC90-44D5-A116-8B391FD6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0" y="3848100"/>
            <a:ext cx="3000375" cy="3009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4F871F-0FDF-4F5A-A6C9-51E0C442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0"/>
            <a:ext cx="4514850" cy="2705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7BC44-20CD-42C4-881A-8D207724E08D}"/>
              </a:ext>
            </a:extLst>
          </p:cNvPr>
          <p:cNvSpPr txBox="1"/>
          <p:nvPr/>
        </p:nvSpPr>
        <p:spPr>
          <a:xfrm>
            <a:off x="1778000" y="3271520"/>
            <a:ext cx="330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false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51D774-83E3-4808-82D5-0B588EE43248}"/>
              </a:ext>
            </a:extLst>
          </p:cNvPr>
          <p:cNvSpPr txBox="1"/>
          <p:nvPr/>
        </p:nvSpPr>
        <p:spPr>
          <a:xfrm>
            <a:off x="6323330" y="2555438"/>
            <a:ext cx="409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untrue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strike="sngStrike" dirty="0">
                <a:latin typeface="Cavolini" panose="03000502040302020204" pitchFamily="66" charset="0"/>
                <a:cs typeface="Cavolini" panose="03000502040302020204" pitchFamily="66" charset="0"/>
              </a:rPr>
              <a:t>dense</a:t>
            </a:r>
          </a:p>
        </p:txBody>
      </p:sp>
    </p:spTree>
    <p:extLst>
      <p:ext uri="{BB962C8B-B14F-4D97-AF65-F5344CB8AC3E}">
        <p14:creationId xmlns:p14="http://schemas.microsoft.com/office/powerpoint/2010/main" val="760836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CD5BFFE-FC90-44D5-A116-8B391FD6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0" y="3848100"/>
            <a:ext cx="3000375" cy="3009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4F871F-0FDF-4F5A-A6C9-51E0C442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0"/>
            <a:ext cx="4514850" cy="2705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7BC44-20CD-42C4-881A-8D207724E08D}"/>
              </a:ext>
            </a:extLst>
          </p:cNvPr>
          <p:cNvSpPr txBox="1"/>
          <p:nvPr/>
        </p:nvSpPr>
        <p:spPr>
          <a:xfrm>
            <a:off x="1778000" y="3271520"/>
            <a:ext cx="330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average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51D774-83E3-4808-82D5-0B588EE43248}"/>
              </a:ext>
            </a:extLst>
          </p:cNvPr>
          <p:cNvSpPr txBox="1"/>
          <p:nvPr/>
        </p:nvSpPr>
        <p:spPr>
          <a:xfrm>
            <a:off x="5984240" y="2555438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medium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strike="sngStrike" dirty="0">
                <a:latin typeface="Cavolini" panose="03000502040302020204" pitchFamily="66" charset="0"/>
                <a:cs typeface="Cavolini" panose="03000502040302020204" pitchFamily="66" charset="0"/>
              </a:rPr>
              <a:t>maximum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ordinary</a:t>
            </a:r>
          </a:p>
        </p:txBody>
      </p:sp>
    </p:spTree>
    <p:extLst>
      <p:ext uri="{BB962C8B-B14F-4D97-AF65-F5344CB8AC3E}">
        <p14:creationId xmlns:p14="http://schemas.microsoft.com/office/powerpoint/2010/main" val="3594718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CD5BFFE-FC90-44D5-A116-8B391FD6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0" y="3848100"/>
            <a:ext cx="3000375" cy="3009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4F871F-0FDF-4F5A-A6C9-51E0C442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0"/>
            <a:ext cx="4514850" cy="2705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7BC44-20CD-42C4-881A-8D207724E08D}"/>
              </a:ext>
            </a:extLst>
          </p:cNvPr>
          <p:cNvSpPr txBox="1"/>
          <p:nvPr/>
        </p:nvSpPr>
        <p:spPr>
          <a:xfrm>
            <a:off x="1178560" y="3271520"/>
            <a:ext cx="390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51D774-83E3-4808-82D5-0B588EE43248}"/>
              </a:ext>
            </a:extLst>
          </p:cNvPr>
          <p:cNvSpPr txBox="1"/>
          <p:nvPr/>
        </p:nvSpPr>
        <p:spPr>
          <a:xfrm>
            <a:off x="5984240" y="2555438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strike="sngStrike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unlike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changed</a:t>
            </a:r>
          </a:p>
        </p:txBody>
      </p:sp>
    </p:spTree>
    <p:extLst>
      <p:ext uri="{BB962C8B-B14F-4D97-AF65-F5344CB8AC3E}">
        <p14:creationId xmlns:p14="http://schemas.microsoft.com/office/powerpoint/2010/main" val="1799393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CD5BFFE-FC90-44D5-A116-8B391FD6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0" y="3848100"/>
            <a:ext cx="3000375" cy="3009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4F871F-0FDF-4F5A-A6C9-51E0C442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0"/>
            <a:ext cx="4514850" cy="2705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7BC44-20CD-42C4-881A-8D207724E08D}"/>
              </a:ext>
            </a:extLst>
          </p:cNvPr>
          <p:cNvSpPr txBox="1"/>
          <p:nvPr/>
        </p:nvSpPr>
        <p:spPr>
          <a:xfrm>
            <a:off x="1178560" y="3271520"/>
            <a:ext cx="390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curved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51D774-83E3-4808-82D5-0B588EE43248}"/>
              </a:ext>
            </a:extLst>
          </p:cNvPr>
          <p:cNvSpPr txBox="1"/>
          <p:nvPr/>
        </p:nvSpPr>
        <p:spPr>
          <a:xfrm>
            <a:off x="5984240" y="2555438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arched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rounded</a:t>
            </a:r>
          </a:p>
          <a:p>
            <a:r>
              <a:rPr lang="en-US" altLang="ja-JP" sz="5400" strike="sngStrike" dirty="0">
                <a:latin typeface="Cavolini" panose="03000502040302020204" pitchFamily="66" charset="0"/>
                <a:cs typeface="Cavolini" panose="03000502040302020204" pitchFamily="66" charset="0"/>
              </a:rPr>
              <a:t> pinched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82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CD5BFFE-FC90-44D5-A116-8B391FD6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0" y="3848100"/>
            <a:ext cx="3000375" cy="3009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4F871F-0FDF-4F5A-A6C9-51E0C442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0"/>
            <a:ext cx="4514850" cy="2705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7BC44-20CD-42C4-881A-8D207724E08D}"/>
              </a:ext>
            </a:extLst>
          </p:cNvPr>
          <p:cNvSpPr txBox="1"/>
          <p:nvPr/>
        </p:nvSpPr>
        <p:spPr>
          <a:xfrm>
            <a:off x="1178560" y="3271520"/>
            <a:ext cx="390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bashful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51D774-83E3-4808-82D5-0B588EE43248}"/>
              </a:ext>
            </a:extLst>
          </p:cNvPr>
          <p:cNvSpPr txBox="1"/>
          <p:nvPr/>
        </p:nvSpPr>
        <p:spPr>
          <a:xfrm>
            <a:off x="5984240" y="2555438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strike="sngStrike" dirty="0">
                <a:latin typeface="Cavolini" panose="03000502040302020204" pitchFamily="66" charset="0"/>
                <a:cs typeface="Cavolini" panose="03000502040302020204" pitchFamily="66" charset="0"/>
              </a:rPr>
              <a:t>familiar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modest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shy</a:t>
            </a:r>
          </a:p>
        </p:txBody>
      </p:sp>
    </p:spTree>
    <p:extLst>
      <p:ext uri="{BB962C8B-B14F-4D97-AF65-F5344CB8AC3E}">
        <p14:creationId xmlns:p14="http://schemas.microsoft.com/office/powerpoint/2010/main" val="1122439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8FB2D-FD33-41BA-83CE-E63746036949}"/>
              </a:ext>
            </a:extLst>
          </p:cNvPr>
          <p:cNvSpPr txBox="1"/>
          <p:nvPr/>
        </p:nvSpPr>
        <p:spPr>
          <a:xfrm>
            <a:off x="436880" y="39624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main words in the mirrors.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B6BBA3-E578-4E8F-BC80-3425265C3899}"/>
              </a:ext>
            </a:extLst>
          </p:cNvPr>
          <p:cNvSpPr txBox="1"/>
          <p:nvPr/>
        </p:nvSpPr>
        <p:spPr>
          <a:xfrm>
            <a:off x="152400" y="2113280"/>
            <a:ext cx="343408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mooth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95322-886D-4E7E-B7F1-6A4949722260}"/>
              </a:ext>
            </a:extLst>
          </p:cNvPr>
          <p:cNvSpPr txBox="1"/>
          <p:nvPr/>
        </p:nvSpPr>
        <p:spPr>
          <a:xfrm>
            <a:off x="4399280" y="2113280"/>
            <a:ext cx="321056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false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9963A-98EF-4792-B4EA-745E6E8D2D64}"/>
              </a:ext>
            </a:extLst>
          </p:cNvPr>
          <p:cNvSpPr txBox="1"/>
          <p:nvPr/>
        </p:nvSpPr>
        <p:spPr>
          <a:xfrm>
            <a:off x="8402320" y="2113280"/>
            <a:ext cx="363728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average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50D6E-206D-47B6-90D4-80EE134E309B}"/>
              </a:ext>
            </a:extLst>
          </p:cNvPr>
          <p:cNvSpPr txBox="1"/>
          <p:nvPr/>
        </p:nvSpPr>
        <p:spPr>
          <a:xfrm>
            <a:off x="152400" y="4500880"/>
            <a:ext cx="343408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05F31C-91A8-441F-A86D-052AB520EF34}"/>
              </a:ext>
            </a:extLst>
          </p:cNvPr>
          <p:cNvSpPr txBox="1"/>
          <p:nvPr/>
        </p:nvSpPr>
        <p:spPr>
          <a:xfrm>
            <a:off x="4399280" y="4449863"/>
            <a:ext cx="321056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curved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FD759F-547E-48E1-8821-60047B015C3F}"/>
              </a:ext>
            </a:extLst>
          </p:cNvPr>
          <p:cNvSpPr txBox="1"/>
          <p:nvPr/>
        </p:nvSpPr>
        <p:spPr>
          <a:xfrm>
            <a:off x="8524240" y="4495821"/>
            <a:ext cx="347472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bashful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1196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8FB2D-FD33-41BA-83CE-E63746036949}"/>
              </a:ext>
            </a:extLst>
          </p:cNvPr>
          <p:cNvSpPr txBox="1"/>
          <p:nvPr/>
        </p:nvSpPr>
        <p:spPr>
          <a:xfrm>
            <a:off x="436880" y="39624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main words in the mirrors.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B6BBA3-E578-4E8F-BC80-3425265C3899}"/>
              </a:ext>
            </a:extLst>
          </p:cNvPr>
          <p:cNvSpPr txBox="1"/>
          <p:nvPr/>
        </p:nvSpPr>
        <p:spPr>
          <a:xfrm>
            <a:off x="152400" y="21132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mooth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rough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95322-886D-4E7E-B7F1-6A4949722260}"/>
              </a:ext>
            </a:extLst>
          </p:cNvPr>
          <p:cNvSpPr txBox="1"/>
          <p:nvPr/>
        </p:nvSpPr>
        <p:spPr>
          <a:xfrm>
            <a:off x="4399280" y="2113280"/>
            <a:ext cx="321056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false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9963A-98EF-4792-B4EA-745E6E8D2D64}"/>
              </a:ext>
            </a:extLst>
          </p:cNvPr>
          <p:cNvSpPr txBox="1"/>
          <p:nvPr/>
        </p:nvSpPr>
        <p:spPr>
          <a:xfrm>
            <a:off x="8402320" y="2113280"/>
            <a:ext cx="363728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average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50D6E-206D-47B6-90D4-80EE134E309B}"/>
              </a:ext>
            </a:extLst>
          </p:cNvPr>
          <p:cNvSpPr txBox="1"/>
          <p:nvPr/>
        </p:nvSpPr>
        <p:spPr>
          <a:xfrm>
            <a:off x="152400" y="4500880"/>
            <a:ext cx="343408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05F31C-91A8-441F-A86D-052AB520EF34}"/>
              </a:ext>
            </a:extLst>
          </p:cNvPr>
          <p:cNvSpPr txBox="1"/>
          <p:nvPr/>
        </p:nvSpPr>
        <p:spPr>
          <a:xfrm>
            <a:off x="4399280" y="4449863"/>
            <a:ext cx="321056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curved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FD759F-547E-48E1-8821-60047B015C3F}"/>
              </a:ext>
            </a:extLst>
          </p:cNvPr>
          <p:cNvSpPr txBox="1"/>
          <p:nvPr/>
        </p:nvSpPr>
        <p:spPr>
          <a:xfrm>
            <a:off x="8524240" y="4495821"/>
            <a:ext cx="347472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bashful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513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919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8FB2D-FD33-41BA-83CE-E63746036949}"/>
              </a:ext>
            </a:extLst>
          </p:cNvPr>
          <p:cNvSpPr txBox="1"/>
          <p:nvPr/>
        </p:nvSpPr>
        <p:spPr>
          <a:xfrm>
            <a:off x="436880" y="39624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main words in the mirrors.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B6BBA3-E578-4E8F-BC80-3425265C3899}"/>
              </a:ext>
            </a:extLst>
          </p:cNvPr>
          <p:cNvSpPr txBox="1"/>
          <p:nvPr/>
        </p:nvSpPr>
        <p:spPr>
          <a:xfrm>
            <a:off x="152400" y="21132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mooth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rough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95322-886D-4E7E-B7F1-6A4949722260}"/>
              </a:ext>
            </a:extLst>
          </p:cNvPr>
          <p:cNvSpPr txBox="1"/>
          <p:nvPr/>
        </p:nvSpPr>
        <p:spPr>
          <a:xfrm>
            <a:off x="4399280" y="2113280"/>
            <a:ext cx="321056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false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9963A-98EF-4792-B4EA-745E6E8D2D64}"/>
              </a:ext>
            </a:extLst>
          </p:cNvPr>
          <p:cNvSpPr txBox="1"/>
          <p:nvPr/>
        </p:nvSpPr>
        <p:spPr>
          <a:xfrm>
            <a:off x="8402320" y="2113280"/>
            <a:ext cx="36372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average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50D6E-206D-47B6-90D4-80EE134E309B}"/>
              </a:ext>
            </a:extLst>
          </p:cNvPr>
          <p:cNvSpPr txBox="1"/>
          <p:nvPr/>
        </p:nvSpPr>
        <p:spPr>
          <a:xfrm>
            <a:off x="152400" y="4500880"/>
            <a:ext cx="343408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05F31C-91A8-441F-A86D-052AB520EF34}"/>
              </a:ext>
            </a:extLst>
          </p:cNvPr>
          <p:cNvSpPr txBox="1"/>
          <p:nvPr/>
        </p:nvSpPr>
        <p:spPr>
          <a:xfrm>
            <a:off x="4399280" y="4449863"/>
            <a:ext cx="321056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curved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FD759F-547E-48E1-8821-60047B015C3F}"/>
              </a:ext>
            </a:extLst>
          </p:cNvPr>
          <p:cNvSpPr txBox="1"/>
          <p:nvPr/>
        </p:nvSpPr>
        <p:spPr>
          <a:xfrm>
            <a:off x="8524240" y="4495821"/>
            <a:ext cx="347472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bashful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3268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8FB2D-FD33-41BA-83CE-E63746036949}"/>
              </a:ext>
            </a:extLst>
          </p:cNvPr>
          <p:cNvSpPr txBox="1"/>
          <p:nvPr/>
        </p:nvSpPr>
        <p:spPr>
          <a:xfrm>
            <a:off x="436880" y="39624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main words in the mirrors.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B6BBA3-E578-4E8F-BC80-3425265C3899}"/>
              </a:ext>
            </a:extLst>
          </p:cNvPr>
          <p:cNvSpPr txBox="1"/>
          <p:nvPr/>
        </p:nvSpPr>
        <p:spPr>
          <a:xfrm>
            <a:off x="152400" y="21132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mooth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rough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95322-886D-4E7E-B7F1-6A4949722260}"/>
              </a:ext>
            </a:extLst>
          </p:cNvPr>
          <p:cNvSpPr txBox="1"/>
          <p:nvPr/>
        </p:nvSpPr>
        <p:spPr>
          <a:xfrm>
            <a:off x="4399280" y="2113280"/>
            <a:ext cx="321056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false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9963A-98EF-4792-B4EA-745E6E8D2D64}"/>
              </a:ext>
            </a:extLst>
          </p:cNvPr>
          <p:cNvSpPr txBox="1"/>
          <p:nvPr/>
        </p:nvSpPr>
        <p:spPr>
          <a:xfrm>
            <a:off x="8402320" y="2113280"/>
            <a:ext cx="36372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average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unusual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50D6E-206D-47B6-90D4-80EE134E309B}"/>
              </a:ext>
            </a:extLst>
          </p:cNvPr>
          <p:cNvSpPr txBox="1"/>
          <p:nvPr/>
        </p:nvSpPr>
        <p:spPr>
          <a:xfrm>
            <a:off x="152400" y="4500880"/>
            <a:ext cx="343408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05F31C-91A8-441F-A86D-052AB520EF34}"/>
              </a:ext>
            </a:extLst>
          </p:cNvPr>
          <p:cNvSpPr txBox="1"/>
          <p:nvPr/>
        </p:nvSpPr>
        <p:spPr>
          <a:xfrm>
            <a:off x="4399280" y="4449863"/>
            <a:ext cx="321056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curved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FD759F-547E-48E1-8821-60047B015C3F}"/>
              </a:ext>
            </a:extLst>
          </p:cNvPr>
          <p:cNvSpPr txBox="1"/>
          <p:nvPr/>
        </p:nvSpPr>
        <p:spPr>
          <a:xfrm>
            <a:off x="8524240" y="4495821"/>
            <a:ext cx="347472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bashful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347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8FB2D-FD33-41BA-83CE-E63746036949}"/>
              </a:ext>
            </a:extLst>
          </p:cNvPr>
          <p:cNvSpPr txBox="1"/>
          <p:nvPr/>
        </p:nvSpPr>
        <p:spPr>
          <a:xfrm>
            <a:off x="436880" y="39624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main words in the mirrors.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B6BBA3-E578-4E8F-BC80-3425265C3899}"/>
              </a:ext>
            </a:extLst>
          </p:cNvPr>
          <p:cNvSpPr txBox="1"/>
          <p:nvPr/>
        </p:nvSpPr>
        <p:spPr>
          <a:xfrm>
            <a:off x="152400" y="21132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mooth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rough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95322-886D-4E7E-B7F1-6A4949722260}"/>
              </a:ext>
            </a:extLst>
          </p:cNvPr>
          <p:cNvSpPr txBox="1"/>
          <p:nvPr/>
        </p:nvSpPr>
        <p:spPr>
          <a:xfrm>
            <a:off x="4399280" y="2113280"/>
            <a:ext cx="321056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false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9963A-98EF-4792-B4EA-745E6E8D2D64}"/>
              </a:ext>
            </a:extLst>
          </p:cNvPr>
          <p:cNvSpPr txBox="1"/>
          <p:nvPr/>
        </p:nvSpPr>
        <p:spPr>
          <a:xfrm>
            <a:off x="8402320" y="2113280"/>
            <a:ext cx="36372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average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unusual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50D6E-206D-47B6-90D4-80EE134E309B}"/>
              </a:ext>
            </a:extLst>
          </p:cNvPr>
          <p:cNvSpPr txBox="1"/>
          <p:nvPr/>
        </p:nvSpPr>
        <p:spPr>
          <a:xfrm>
            <a:off x="152400" y="45008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</a:p>
          <a:p>
            <a:pPr algn="ct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similar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05F31C-91A8-441F-A86D-052AB520EF34}"/>
              </a:ext>
            </a:extLst>
          </p:cNvPr>
          <p:cNvSpPr txBox="1"/>
          <p:nvPr/>
        </p:nvSpPr>
        <p:spPr>
          <a:xfrm>
            <a:off x="4399280" y="4449863"/>
            <a:ext cx="321056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curved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  <a:p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FD759F-547E-48E1-8821-60047B015C3F}"/>
              </a:ext>
            </a:extLst>
          </p:cNvPr>
          <p:cNvSpPr txBox="1"/>
          <p:nvPr/>
        </p:nvSpPr>
        <p:spPr>
          <a:xfrm>
            <a:off x="8524240" y="4495821"/>
            <a:ext cx="347472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bashful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3839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8FB2D-FD33-41BA-83CE-E63746036949}"/>
              </a:ext>
            </a:extLst>
          </p:cNvPr>
          <p:cNvSpPr txBox="1"/>
          <p:nvPr/>
        </p:nvSpPr>
        <p:spPr>
          <a:xfrm>
            <a:off x="436880" y="39624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main words in the mirrors.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B6BBA3-E578-4E8F-BC80-3425265C3899}"/>
              </a:ext>
            </a:extLst>
          </p:cNvPr>
          <p:cNvSpPr txBox="1"/>
          <p:nvPr/>
        </p:nvSpPr>
        <p:spPr>
          <a:xfrm>
            <a:off x="152400" y="21132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mooth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rough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95322-886D-4E7E-B7F1-6A4949722260}"/>
              </a:ext>
            </a:extLst>
          </p:cNvPr>
          <p:cNvSpPr txBox="1"/>
          <p:nvPr/>
        </p:nvSpPr>
        <p:spPr>
          <a:xfrm>
            <a:off x="4399280" y="2113280"/>
            <a:ext cx="321056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false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9963A-98EF-4792-B4EA-745E6E8D2D64}"/>
              </a:ext>
            </a:extLst>
          </p:cNvPr>
          <p:cNvSpPr txBox="1"/>
          <p:nvPr/>
        </p:nvSpPr>
        <p:spPr>
          <a:xfrm>
            <a:off x="8402320" y="2113280"/>
            <a:ext cx="36372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average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unusual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50D6E-206D-47B6-90D4-80EE134E309B}"/>
              </a:ext>
            </a:extLst>
          </p:cNvPr>
          <p:cNvSpPr txBox="1"/>
          <p:nvPr/>
        </p:nvSpPr>
        <p:spPr>
          <a:xfrm>
            <a:off x="152400" y="45008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</a:p>
          <a:p>
            <a:pPr algn="ct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similar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05F31C-91A8-441F-A86D-052AB520EF34}"/>
              </a:ext>
            </a:extLst>
          </p:cNvPr>
          <p:cNvSpPr txBox="1"/>
          <p:nvPr/>
        </p:nvSpPr>
        <p:spPr>
          <a:xfrm>
            <a:off x="4399280" y="4449863"/>
            <a:ext cx="321056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curved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straight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FD759F-547E-48E1-8821-60047B015C3F}"/>
              </a:ext>
            </a:extLst>
          </p:cNvPr>
          <p:cNvSpPr txBox="1"/>
          <p:nvPr/>
        </p:nvSpPr>
        <p:spPr>
          <a:xfrm>
            <a:off x="8524240" y="4495821"/>
            <a:ext cx="3474720" cy="16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bashful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2131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8FB2D-FD33-41BA-83CE-E63746036949}"/>
              </a:ext>
            </a:extLst>
          </p:cNvPr>
          <p:cNvSpPr txBox="1"/>
          <p:nvPr/>
        </p:nvSpPr>
        <p:spPr>
          <a:xfrm>
            <a:off x="436880" y="39624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main words in the mirrors.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B6BBA3-E578-4E8F-BC80-3425265C3899}"/>
              </a:ext>
            </a:extLst>
          </p:cNvPr>
          <p:cNvSpPr txBox="1"/>
          <p:nvPr/>
        </p:nvSpPr>
        <p:spPr>
          <a:xfrm>
            <a:off x="152400" y="21132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mooth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rough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95322-886D-4E7E-B7F1-6A4949722260}"/>
              </a:ext>
            </a:extLst>
          </p:cNvPr>
          <p:cNvSpPr txBox="1"/>
          <p:nvPr/>
        </p:nvSpPr>
        <p:spPr>
          <a:xfrm>
            <a:off x="4399280" y="2113280"/>
            <a:ext cx="321056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false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true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9963A-98EF-4792-B4EA-745E6E8D2D64}"/>
              </a:ext>
            </a:extLst>
          </p:cNvPr>
          <p:cNvSpPr txBox="1"/>
          <p:nvPr/>
        </p:nvSpPr>
        <p:spPr>
          <a:xfrm>
            <a:off x="8402320" y="2113280"/>
            <a:ext cx="36372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average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unusual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50D6E-206D-47B6-90D4-80EE134E309B}"/>
              </a:ext>
            </a:extLst>
          </p:cNvPr>
          <p:cNvSpPr txBox="1"/>
          <p:nvPr/>
        </p:nvSpPr>
        <p:spPr>
          <a:xfrm>
            <a:off x="152400" y="4500880"/>
            <a:ext cx="343408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</a:p>
          <a:p>
            <a:pPr algn="ct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similar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05F31C-91A8-441F-A86D-052AB520EF34}"/>
              </a:ext>
            </a:extLst>
          </p:cNvPr>
          <p:cNvSpPr txBox="1"/>
          <p:nvPr/>
        </p:nvSpPr>
        <p:spPr>
          <a:xfrm>
            <a:off x="4399280" y="4449863"/>
            <a:ext cx="321056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curved</a:t>
            </a: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straight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FD759F-547E-48E1-8821-60047B015C3F}"/>
              </a:ext>
            </a:extLst>
          </p:cNvPr>
          <p:cNvSpPr txBox="1"/>
          <p:nvPr/>
        </p:nvSpPr>
        <p:spPr>
          <a:xfrm>
            <a:off x="8524240" y="4495821"/>
            <a:ext cx="3474720" cy="1631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bashful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confident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65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42A0EF-2140-41C6-AB78-1D641B52E3CF}"/>
              </a:ext>
            </a:extLst>
          </p:cNvPr>
          <p:cNvSpPr txBox="1"/>
          <p:nvPr/>
        </p:nvSpPr>
        <p:spPr>
          <a:xfrm>
            <a:off x="101600" y="193040"/>
            <a:ext cx="1190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Think of two synonyms and an antonym for each of these words, or use a thesaurus to help you.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EC6ABB-A95A-4378-B7FC-90CC5C07105C}"/>
              </a:ext>
            </a:extLst>
          </p:cNvPr>
          <p:cNvSpPr txBox="1"/>
          <p:nvPr/>
        </p:nvSpPr>
        <p:spPr>
          <a:xfrm>
            <a:off x="182880" y="1412240"/>
            <a:ext cx="3779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F6A1B2-B3E5-43A1-B850-DCED8B9668FA}"/>
              </a:ext>
            </a:extLst>
          </p:cNvPr>
          <p:cNvSpPr txBox="1"/>
          <p:nvPr/>
        </p:nvSpPr>
        <p:spPr>
          <a:xfrm>
            <a:off x="4165600" y="1402080"/>
            <a:ext cx="3779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abominable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handsome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0050BF-0918-48C5-8D78-F8E18FEA394B}"/>
              </a:ext>
            </a:extLst>
          </p:cNvPr>
          <p:cNvSpPr txBox="1"/>
          <p:nvPr/>
        </p:nvSpPr>
        <p:spPr>
          <a:xfrm>
            <a:off x="8148320" y="1412240"/>
            <a:ext cx="3779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immense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bizarre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164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42A0EF-2140-41C6-AB78-1D641B52E3CF}"/>
              </a:ext>
            </a:extLst>
          </p:cNvPr>
          <p:cNvSpPr txBox="1"/>
          <p:nvPr/>
        </p:nvSpPr>
        <p:spPr>
          <a:xfrm>
            <a:off x="101600" y="193040"/>
            <a:ext cx="1190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Think of two synonyms and an antonym for each of these words, or use a thesaurus to help you.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EC6ABB-A95A-4378-B7FC-90CC5C07105C}"/>
              </a:ext>
            </a:extLst>
          </p:cNvPr>
          <p:cNvSpPr txBox="1"/>
          <p:nvPr/>
        </p:nvSpPr>
        <p:spPr>
          <a:xfrm>
            <a:off x="182880" y="1412240"/>
            <a:ext cx="3779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exciting</a:t>
            </a:r>
          </a:p>
          <a:p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gripping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boring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cozy</a:t>
            </a:r>
          </a:p>
          <a:p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relaxed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uneasy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F6A1B2-B3E5-43A1-B850-DCED8B9668FA}"/>
              </a:ext>
            </a:extLst>
          </p:cNvPr>
          <p:cNvSpPr txBox="1"/>
          <p:nvPr/>
        </p:nvSpPr>
        <p:spPr>
          <a:xfrm>
            <a:off x="4165600" y="1402080"/>
            <a:ext cx="3779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abominable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</a:t>
            </a:r>
          </a:p>
          <a:p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dreadful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wonderful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handsome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attractive</a:t>
            </a:r>
          </a:p>
          <a:p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charming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ugly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0050BF-0918-48C5-8D78-F8E18FEA394B}"/>
              </a:ext>
            </a:extLst>
          </p:cNvPr>
          <p:cNvSpPr txBox="1"/>
          <p:nvPr/>
        </p:nvSpPr>
        <p:spPr>
          <a:xfrm>
            <a:off x="8148320" y="1412240"/>
            <a:ext cx="37795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immense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</a:p>
          <a:p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tiny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bizarre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strange</a:t>
            </a:r>
          </a:p>
          <a:p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odd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normal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3168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120641" y="1056640"/>
            <a:ext cx="6129516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&lt;anti-&gt;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1945725"/>
            <a:ext cx="117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port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364039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ept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47DAC6F-2089-47D6-AACF-9E1A9D94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88218"/>
            <a:ext cx="3079352" cy="184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30877AE-3F20-4A62-AAC1-AB676AD5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56" y="27971"/>
            <a:ext cx="2139881" cy="213988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7B2D0C1-B599-4E99-973B-590F34DA5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890" y="186143"/>
            <a:ext cx="1518036" cy="19265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A599390-E753-4E06-9B2B-F5B449EA6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70" y="3214377"/>
            <a:ext cx="1853345" cy="245690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5E4D18F-8744-4768-8284-0911D1804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915" y="4800455"/>
            <a:ext cx="1725318" cy="8535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E1FDE69-193F-4939-9D22-1BD68FD17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7342" y="3785646"/>
            <a:ext cx="2621507" cy="174360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066A713-BDF1-4404-9FD1-628F3A344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0878" y="3671993"/>
            <a:ext cx="253005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82880" y="1874074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pose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verse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mitter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cend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plant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trans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B0AF4F-9D15-40BF-9669-6037DFC17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57" y="212863"/>
            <a:ext cx="1555463" cy="189296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373B85C-EE61-4E3E-95CA-5F040E5A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53" y="167168"/>
            <a:ext cx="1987468" cy="199356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06B24EF-3CCE-4CC7-A0B7-27649A655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222" y="57427"/>
            <a:ext cx="1694835" cy="211549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5CFE1D0-2CDA-45A7-AF85-3B7CF2323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3497766"/>
            <a:ext cx="3609411" cy="205256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745FB51-3AA9-4A89-865D-E3541CD65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300" y="3708954"/>
            <a:ext cx="2853175" cy="159729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31C8770-9A68-4404-AA9C-0B646B04B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318" y="3091809"/>
            <a:ext cx="3259152" cy="25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988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4560"/>
            <a:ext cx="1208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itory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fusion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parent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11760" y="5548705"/>
            <a:ext cx="1283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lation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ferable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formation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5916B50-EC77-4115-AB35-23BA529B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4" y="566774"/>
            <a:ext cx="1664352" cy="16643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FDCE475-5F26-426C-B531-AD536F27D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019" y="188116"/>
            <a:ext cx="1402202" cy="210939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46C4C59-C7D7-47FF-8481-06A8E46D1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019" y="219470"/>
            <a:ext cx="2139881" cy="213988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CF4369E-C853-4D91-9749-AE8C7A7FF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1" y="3238215"/>
            <a:ext cx="3363858" cy="238542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DD6FCB2-B8A3-471F-9AFF-142306843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498" y="3162603"/>
            <a:ext cx="3091662" cy="248437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DF94542-7891-471B-ABEA-18F2D35BA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258" y="3110575"/>
            <a:ext cx="2834640" cy="25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transport museum will </a:t>
            </a:r>
            <a:r>
              <a:rPr lang="en-US" altLang="ja-JP" sz="6000" b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be undergoing a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dramatic transformation.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3C2620-3A2D-42D4-879B-85D2DC7E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3343120"/>
            <a:ext cx="5071110" cy="33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671718-79F6-4142-ADAA-810C7EAC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57" y="134140"/>
            <a:ext cx="26003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transport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museum will be undergoing dramatic transformation.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3C2620-3A2D-42D4-879B-85D2DC7E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3343120"/>
            <a:ext cx="5071110" cy="33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671718-79F6-4142-ADAA-810C7EAC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57" y="134140"/>
            <a:ext cx="26003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56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transport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museum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will be undergoing dramatic transformation.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3C2620-3A2D-42D4-879B-85D2DC7E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3343120"/>
            <a:ext cx="5071110" cy="33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671718-79F6-4142-ADAA-810C7EAC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57" y="134140"/>
            <a:ext cx="26003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5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transport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museum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undergoing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dramatic transformation.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3C2620-3A2D-42D4-879B-85D2DC7E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3343120"/>
            <a:ext cx="5071110" cy="33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671718-79F6-4142-ADAA-810C7EAC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57" y="134140"/>
            <a:ext cx="26003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0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transport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museum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undergoing </a:t>
            </a:r>
            <a:r>
              <a:rPr lang="en-US" altLang="ja-JP" sz="6000" b="1" dirty="0">
                <a:solidFill>
                  <a:schemeClr val="accent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dramatic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transformation.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3C2620-3A2D-42D4-879B-85D2DC7E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3343120"/>
            <a:ext cx="5071110" cy="33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671718-79F6-4142-ADAA-810C7EAC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57" y="134140"/>
            <a:ext cx="26003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81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transport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museum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undergoing </a:t>
            </a:r>
            <a:r>
              <a:rPr lang="en-US" altLang="ja-JP" sz="6000" b="1" dirty="0">
                <a:solidFill>
                  <a:schemeClr val="accent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dramatic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transformation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3C2620-3A2D-42D4-879B-85D2DC7E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3343120"/>
            <a:ext cx="5071110" cy="33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671718-79F6-4142-ADAA-810C7EAC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57" y="134140"/>
            <a:ext cx="26003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transport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museum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undergoing </a:t>
            </a:r>
            <a:r>
              <a:rPr lang="en-US" altLang="ja-JP" sz="6000" b="1" dirty="0">
                <a:solidFill>
                  <a:schemeClr val="accent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dramatic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transformation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3C2620-3A2D-42D4-879B-85D2DC7E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3343120"/>
            <a:ext cx="5071110" cy="33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671718-79F6-4142-ADAA-810C7EAC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57" y="134140"/>
            <a:ext cx="26003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95EA7C-1C40-4033-87B9-ADA857F070DC}"/>
              </a:ext>
            </a:extLst>
          </p:cNvPr>
          <p:cNvSpPr txBox="1"/>
          <p:nvPr/>
        </p:nvSpPr>
        <p:spPr>
          <a:xfrm>
            <a:off x="2529840" y="5154903"/>
            <a:ext cx="503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badi" panose="020B0604020104020204" pitchFamily="34" charset="0"/>
              </a:rPr>
              <a:t>3</a:t>
            </a:r>
            <a:r>
              <a:rPr lang="en-US" altLang="ja-JP" sz="4000" baseline="30000" dirty="0">
                <a:latin typeface="Abadi" panose="020B0604020104020204" pitchFamily="34" charset="0"/>
              </a:rPr>
              <a:t>rd</a:t>
            </a:r>
            <a:r>
              <a:rPr lang="en-US" altLang="ja-JP" sz="4000" dirty="0">
                <a:latin typeface="Abadi" panose="020B0604020104020204" pitchFamily="34" charset="0"/>
              </a:rPr>
              <a:t> person singular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Future continuous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7383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He twisted the dial on the radio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transmitter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2BA1BE-7D81-4F44-A303-566FD6DC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698" y="1376750"/>
            <a:ext cx="3188377" cy="48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266394" y="309330"/>
            <a:ext cx="9212886" cy="342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“A linguist will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translate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for me,” said the journalist.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31A396-B52B-4495-9612-D209D10F0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80" y="3820691"/>
            <a:ext cx="4291367" cy="279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297288" y="-292819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He was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transferred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to another ward in the hospital.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180D85-4331-4E09-B1A1-4903A6BB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756" y="2491104"/>
            <a:ext cx="4966771" cy="385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9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anti-war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anti-hero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antibody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antidote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antiseptic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antimatter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antifreeze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49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1281</Words>
  <Application>Microsoft Office PowerPoint</Application>
  <PresentationFormat>ワイド画面</PresentationFormat>
  <Paragraphs>503</Paragraphs>
  <Slides>73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81" baseType="lpstr">
      <vt:lpstr>游ゴシック</vt:lpstr>
      <vt:lpstr>游ゴシック Light</vt:lpstr>
      <vt:lpstr>Abadi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390</cp:revision>
  <cp:lastPrinted>2021-04-10T03:23:36Z</cp:lastPrinted>
  <dcterms:created xsi:type="dcterms:W3CDTF">2020-10-31T02:23:16Z</dcterms:created>
  <dcterms:modified xsi:type="dcterms:W3CDTF">2021-05-12T08:49:14Z</dcterms:modified>
</cp:coreProperties>
</file>