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9" r:id="rId2"/>
    <p:sldId id="266" r:id="rId3"/>
    <p:sldId id="977" r:id="rId4"/>
    <p:sldId id="1011" r:id="rId5"/>
    <p:sldId id="1010" r:id="rId6"/>
    <p:sldId id="1009" r:id="rId7"/>
    <p:sldId id="1008" r:id="rId8"/>
    <p:sldId id="1007" r:id="rId9"/>
    <p:sldId id="1006" r:id="rId10"/>
    <p:sldId id="1005" r:id="rId11"/>
    <p:sldId id="1004" r:id="rId12"/>
    <p:sldId id="1003" r:id="rId13"/>
    <p:sldId id="785" r:id="rId14"/>
    <p:sldId id="930" r:id="rId15"/>
    <p:sldId id="1012" r:id="rId16"/>
    <p:sldId id="1013" r:id="rId17"/>
    <p:sldId id="1014" r:id="rId18"/>
    <p:sldId id="1015" r:id="rId19"/>
    <p:sldId id="1016" r:id="rId20"/>
    <p:sldId id="1017" r:id="rId21"/>
    <p:sldId id="1018" r:id="rId22"/>
    <p:sldId id="1019" r:id="rId23"/>
    <p:sldId id="1020" r:id="rId24"/>
    <p:sldId id="820" r:id="rId25"/>
    <p:sldId id="1021" r:id="rId26"/>
    <p:sldId id="1022" r:id="rId27"/>
    <p:sldId id="1034" r:id="rId28"/>
    <p:sldId id="1032" r:id="rId29"/>
    <p:sldId id="286" r:id="rId30"/>
    <p:sldId id="283" r:id="rId31"/>
    <p:sldId id="652" r:id="rId32"/>
    <p:sldId id="402" r:id="rId33"/>
    <p:sldId id="297" r:id="rId34"/>
    <p:sldId id="1031" r:id="rId35"/>
    <p:sldId id="1030" r:id="rId36"/>
    <p:sldId id="1029" r:id="rId37"/>
    <p:sldId id="1028" r:id="rId38"/>
    <p:sldId id="1027" r:id="rId39"/>
    <p:sldId id="1026" r:id="rId40"/>
    <p:sldId id="1025" r:id="rId41"/>
    <p:sldId id="1024" r:id="rId42"/>
    <p:sldId id="1023" r:id="rId43"/>
    <p:sldId id="1033" r:id="rId44"/>
    <p:sldId id="321" r:id="rId4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93784" autoAdjust="0"/>
  </p:normalViewPr>
  <p:slideViewPr>
    <p:cSldViewPr snapToGrid="0">
      <p:cViewPr varScale="1">
        <p:scale>
          <a:sx n="50" d="100"/>
          <a:sy n="50" d="100"/>
        </p:scale>
        <p:origin x="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99012"/>
          </a:xfrm>
          <a:prstGeom prst="rect">
            <a:avLst/>
          </a:prstGeom>
        </p:spPr>
        <p:txBody>
          <a:bodyPr vert="horz" lIns="96005" tIns="48002" rIns="96005" bIns="4800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1" cy="499012"/>
          </a:xfrm>
          <a:prstGeom prst="rect">
            <a:avLst/>
          </a:prstGeom>
        </p:spPr>
        <p:txBody>
          <a:bodyPr vert="horz" lIns="96005" tIns="48002" rIns="96005" bIns="4800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5" tIns="48002" rIns="96005" bIns="480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4"/>
            <a:ext cx="5486400" cy="3916115"/>
          </a:xfrm>
          <a:prstGeom prst="rect">
            <a:avLst/>
          </a:prstGeom>
        </p:spPr>
        <p:txBody>
          <a:bodyPr vert="horz" lIns="96005" tIns="48002" rIns="96005" bIns="480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1" cy="499011"/>
          </a:xfrm>
          <a:prstGeom prst="rect">
            <a:avLst/>
          </a:prstGeom>
        </p:spPr>
        <p:txBody>
          <a:bodyPr vert="horz" lIns="96005" tIns="48002" rIns="96005" bIns="480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1" cy="499011"/>
          </a:xfrm>
          <a:prstGeom prst="rect">
            <a:avLst/>
          </a:prstGeom>
        </p:spPr>
        <p:txBody>
          <a:bodyPr vert="horz" lIns="96005" tIns="48002" rIns="96005" bIns="4800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2-28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kiln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hare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scare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square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nightmare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448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kiln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hare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scare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square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nightmare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kumimoji="1" lang="en-US" altLang="ja-JP" sz="7200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millilitre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3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kiln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hare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scare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square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nightmare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kumimoji="1" lang="en-US" altLang="ja-JP" sz="7200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millilitre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</a:t>
            </a:r>
            <a:r>
              <a:rPr lang="en-US" altLang="ja-JP" sz="7200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litre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5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738256" y="3323925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Prefixes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F90BD-9BFD-4632-BDC1-A2CF5E7D4568}"/>
              </a:ext>
            </a:extLst>
          </p:cNvPr>
          <p:cNvSpPr txBox="1"/>
          <p:nvPr/>
        </p:nvSpPr>
        <p:spPr>
          <a:xfrm>
            <a:off x="598713" y="189675"/>
            <a:ext cx="11495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Make new words by joining up the prefixes and base words below.</a:t>
            </a:r>
          </a:p>
          <a:p>
            <a:endParaRPr lang="en-US" altLang="ja-JP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ハート 3">
            <a:extLst>
              <a:ext uri="{FF2B5EF4-FFF2-40B4-BE49-F238E27FC236}">
                <a16:creationId xmlns:a16="http://schemas.microsoft.com/office/drawing/2014/main" id="{C44BA9F5-30E2-4610-AABF-0EFC4D080308}"/>
              </a:ext>
            </a:extLst>
          </p:cNvPr>
          <p:cNvSpPr/>
          <p:nvPr/>
        </p:nvSpPr>
        <p:spPr>
          <a:xfrm>
            <a:off x="1905000" y="1115784"/>
            <a:ext cx="2514600" cy="2013857"/>
          </a:xfrm>
          <a:prstGeom prst="hear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ハート 4">
            <a:extLst>
              <a:ext uri="{FF2B5EF4-FFF2-40B4-BE49-F238E27FC236}">
                <a16:creationId xmlns:a16="http://schemas.microsoft.com/office/drawing/2014/main" id="{B7FE2536-2BA9-4CEA-B55F-4A53755D8FDA}"/>
              </a:ext>
            </a:extLst>
          </p:cNvPr>
          <p:cNvSpPr/>
          <p:nvPr/>
        </p:nvSpPr>
        <p:spPr>
          <a:xfrm>
            <a:off x="7271657" y="1050471"/>
            <a:ext cx="2514600" cy="2013857"/>
          </a:xfrm>
          <a:prstGeom prst="hear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: 5 pt 5">
            <a:extLst>
              <a:ext uri="{FF2B5EF4-FFF2-40B4-BE49-F238E27FC236}">
                <a16:creationId xmlns:a16="http://schemas.microsoft.com/office/drawing/2014/main" id="{192F9D62-9201-4DDB-91B0-BE0A4445CC79}"/>
              </a:ext>
            </a:extLst>
          </p:cNvPr>
          <p:cNvSpPr/>
          <p:nvPr/>
        </p:nvSpPr>
        <p:spPr>
          <a:xfrm>
            <a:off x="223155" y="2793005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: 5 pt 6">
            <a:extLst>
              <a:ext uri="{FF2B5EF4-FFF2-40B4-BE49-F238E27FC236}">
                <a16:creationId xmlns:a16="http://schemas.microsoft.com/office/drawing/2014/main" id="{1C52DACE-CEB7-4A24-AF7A-4F4C56B1B2CB}"/>
              </a:ext>
            </a:extLst>
          </p:cNvPr>
          <p:cNvSpPr/>
          <p:nvPr/>
        </p:nvSpPr>
        <p:spPr>
          <a:xfrm>
            <a:off x="3252106" y="2793004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: 5 pt 7">
            <a:extLst>
              <a:ext uri="{FF2B5EF4-FFF2-40B4-BE49-F238E27FC236}">
                <a16:creationId xmlns:a16="http://schemas.microsoft.com/office/drawing/2014/main" id="{6927F4D6-DB98-434D-8543-88BECFDBFD92}"/>
              </a:ext>
            </a:extLst>
          </p:cNvPr>
          <p:cNvSpPr/>
          <p:nvPr/>
        </p:nvSpPr>
        <p:spPr>
          <a:xfrm>
            <a:off x="6281057" y="2793004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: 5 pt 8">
            <a:extLst>
              <a:ext uri="{FF2B5EF4-FFF2-40B4-BE49-F238E27FC236}">
                <a16:creationId xmlns:a16="http://schemas.microsoft.com/office/drawing/2014/main" id="{E1CC05D3-DA72-4CC2-8EFA-CF09D8026146}"/>
              </a:ext>
            </a:extLst>
          </p:cNvPr>
          <p:cNvSpPr/>
          <p:nvPr/>
        </p:nvSpPr>
        <p:spPr>
          <a:xfrm>
            <a:off x="9285512" y="2793005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09EECB-65DF-4192-A335-3A2F9EEE9E4B}"/>
              </a:ext>
            </a:extLst>
          </p:cNvPr>
          <p:cNvSpPr txBox="1"/>
          <p:nvPr/>
        </p:nvSpPr>
        <p:spPr>
          <a:xfrm>
            <a:off x="160561" y="5618666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AB2708-3A9A-41FD-B3D7-252FDCA3B042}"/>
              </a:ext>
            </a:extLst>
          </p:cNvPr>
          <p:cNvSpPr txBox="1"/>
          <p:nvPr/>
        </p:nvSpPr>
        <p:spPr>
          <a:xfrm>
            <a:off x="3252106" y="5618666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80E31D-97A2-4B3B-9519-A53BBD0A3548}"/>
              </a:ext>
            </a:extLst>
          </p:cNvPr>
          <p:cNvSpPr txBox="1"/>
          <p:nvPr/>
        </p:nvSpPr>
        <p:spPr>
          <a:xfrm>
            <a:off x="6281057" y="5602339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D740CFE-2F67-46D8-A4B0-B307A143B879}"/>
              </a:ext>
            </a:extLst>
          </p:cNvPr>
          <p:cNvSpPr txBox="1"/>
          <p:nvPr/>
        </p:nvSpPr>
        <p:spPr>
          <a:xfrm>
            <a:off x="9285512" y="5602338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D1478D-F709-4D17-956D-259B961144C3}"/>
              </a:ext>
            </a:extLst>
          </p:cNvPr>
          <p:cNvSpPr txBox="1"/>
          <p:nvPr/>
        </p:nvSpPr>
        <p:spPr>
          <a:xfrm>
            <a:off x="2392134" y="1689536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tele-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45CBA44-0F45-4744-B768-01F823D7E77B}"/>
              </a:ext>
            </a:extLst>
          </p:cNvPr>
          <p:cNvSpPr txBox="1"/>
          <p:nvPr/>
        </p:nvSpPr>
        <p:spPr>
          <a:xfrm>
            <a:off x="8066313" y="1689536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tri-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921347-F98A-4336-BCFE-F3F479EA8D42}"/>
              </a:ext>
            </a:extLst>
          </p:cNvPr>
          <p:cNvSpPr txBox="1"/>
          <p:nvPr/>
        </p:nvSpPr>
        <p:spPr>
          <a:xfrm>
            <a:off x="806899" y="3677313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scope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6971B3-E672-4FCC-877E-CCE3E024EA03}"/>
              </a:ext>
            </a:extLst>
          </p:cNvPr>
          <p:cNvSpPr txBox="1"/>
          <p:nvPr/>
        </p:nvSpPr>
        <p:spPr>
          <a:xfrm>
            <a:off x="3815438" y="3701645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angle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2F7F6D0-135D-420C-B4ED-8F4CD6D12577}"/>
              </a:ext>
            </a:extLst>
          </p:cNvPr>
          <p:cNvSpPr txBox="1"/>
          <p:nvPr/>
        </p:nvSpPr>
        <p:spPr>
          <a:xfrm>
            <a:off x="6920592" y="3713033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cycle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5D8418E-6BAF-469A-8873-715A630AF30E}"/>
              </a:ext>
            </a:extLst>
          </p:cNvPr>
          <p:cNvSpPr txBox="1"/>
          <p:nvPr/>
        </p:nvSpPr>
        <p:spPr>
          <a:xfrm>
            <a:off x="9817554" y="3691764"/>
            <a:ext cx="202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vision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1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F90BD-9BFD-4632-BDC1-A2CF5E7D4568}"/>
              </a:ext>
            </a:extLst>
          </p:cNvPr>
          <p:cNvSpPr txBox="1"/>
          <p:nvPr/>
        </p:nvSpPr>
        <p:spPr>
          <a:xfrm>
            <a:off x="598713" y="189675"/>
            <a:ext cx="11495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Make new words by joining up the prefixes and base words below.</a:t>
            </a:r>
          </a:p>
          <a:p>
            <a:endParaRPr lang="en-US" altLang="ja-JP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ハート 3">
            <a:extLst>
              <a:ext uri="{FF2B5EF4-FFF2-40B4-BE49-F238E27FC236}">
                <a16:creationId xmlns:a16="http://schemas.microsoft.com/office/drawing/2014/main" id="{C44BA9F5-30E2-4610-AABF-0EFC4D080308}"/>
              </a:ext>
            </a:extLst>
          </p:cNvPr>
          <p:cNvSpPr/>
          <p:nvPr/>
        </p:nvSpPr>
        <p:spPr>
          <a:xfrm>
            <a:off x="1905000" y="1115784"/>
            <a:ext cx="2514600" cy="2013857"/>
          </a:xfrm>
          <a:prstGeom prst="hear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ハート 4">
            <a:extLst>
              <a:ext uri="{FF2B5EF4-FFF2-40B4-BE49-F238E27FC236}">
                <a16:creationId xmlns:a16="http://schemas.microsoft.com/office/drawing/2014/main" id="{B7FE2536-2BA9-4CEA-B55F-4A53755D8FDA}"/>
              </a:ext>
            </a:extLst>
          </p:cNvPr>
          <p:cNvSpPr/>
          <p:nvPr/>
        </p:nvSpPr>
        <p:spPr>
          <a:xfrm>
            <a:off x="7271657" y="1050471"/>
            <a:ext cx="2514600" cy="2013857"/>
          </a:xfrm>
          <a:prstGeom prst="hear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: 5 pt 5">
            <a:extLst>
              <a:ext uri="{FF2B5EF4-FFF2-40B4-BE49-F238E27FC236}">
                <a16:creationId xmlns:a16="http://schemas.microsoft.com/office/drawing/2014/main" id="{192F9D62-9201-4DDB-91B0-BE0A4445CC79}"/>
              </a:ext>
            </a:extLst>
          </p:cNvPr>
          <p:cNvSpPr/>
          <p:nvPr/>
        </p:nvSpPr>
        <p:spPr>
          <a:xfrm>
            <a:off x="223155" y="2793005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: 5 pt 6">
            <a:extLst>
              <a:ext uri="{FF2B5EF4-FFF2-40B4-BE49-F238E27FC236}">
                <a16:creationId xmlns:a16="http://schemas.microsoft.com/office/drawing/2014/main" id="{1C52DACE-CEB7-4A24-AF7A-4F4C56B1B2CB}"/>
              </a:ext>
            </a:extLst>
          </p:cNvPr>
          <p:cNvSpPr/>
          <p:nvPr/>
        </p:nvSpPr>
        <p:spPr>
          <a:xfrm>
            <a:off x="3252106" y="2793004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: 5 pt 7">
            <a:extLst>
              <a:ext uri="{FF2B5EF4-FFF2-40B4-BE49-F238E27FC236}">
                <a16:creationId xmlns:a16="http://schemas.microsoft.com/office/drawing/2014/main" id="{6927F4D6-DB98-434D-8543-88BECFDBFD92}"/>
              </a:ext>
            </a:extLst>
          </p:cNvPr>
          <p:cNvSpPr/>
          <p:nvPr/>
        </p:nvSpPr>
        <p:spPr>
          <a:xfrm>
            <a:off x="6281057" y="2793004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: 5 pt 8">
            <a:extLst>
              <a:ext uri="{FF2B5EF4-FFF2-40B4-BE49-F238E27FC236}">
                <a16:creationId xmlns:a16="http://schemas.microsoft.com/office/drawing/2014/main" id="{E1CC05D3-DA72-4CC2-8EFA-CF09D8026146}"/>
              </a:ext>
            </a:extLst>
          </p:cNvPr>
          <p:cNvSpPr/>
          <p:nvPr/>
        </p:nvSpPr>
        <p:spPr>
          <a:xfrm>
            <a:off x="9285512" y="2793005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09EECB-65DF-4192-A335-3A2F9EEE9E4B}"/>
              </a:ext>
            </a:extLst>
          </p:cNvPr>
          <p:cNvSpPr txBox="1"/>
          <p:nvPr/>
        </p:nvSpPr>
        <p:spPr>
          <a:xfrm>
            <a:off x="152402" y="5618666"/>
            <a:ext cx="2824839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telescope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AB2708-3A9A-41FD-B3D7-252FDCA3B042}"/>
              </a:ext>
            </a:extLst>
          </p:cNvPr>
          <p:cNvSpPr txBox="1"/>
          <p:nvPr/>
        </p:nvSpPr>
        <p:spPr>
          <a:xfrm>
            <a:off x="3252106" y="5618666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80E31D-97A2-4B3B-9519-A53BBD0A3548}"/>
              </a:ext>
            </a:extLst>
          </p:cNvPr>
          <p:cNvSpPr txBox="1"/>
          <p:nvPr/>
        </p:nvSpPr>
        <p:spPr>
          <a:xfrm>
            <a:off x="6281057" y="5602339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D740CFE-2F67-46D8-A4B0-B307A143B879}"/>
              </a:ext>
            </a:extLst>
          </p:cNvPr>
          <p:cNvSpPr txBox="1"/>
          <p:nvPr/>
        </p:nvSpPr>
        <p:spPr>
          <a:xfrm>
            <a:off x="9285512" y="5602338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D1478D-F709-4D17-956D-259B961144C3}"/>
              </a:ext>
            </a:extLst>
          </p:cNvPr>
          <p:cNvSpPr txBox="1"/>
          <p:nvPr/>
        </p:nvSpPr>
        <p:spPr>
          <a:xfrm>
            <a:off x="2392134" y="1689536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tele-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45CBA44-0F45-4744-B768-01F823D7E77B}"/>
              </a:ext>
            </a:extLst>
          </p:cNvPr>
          <p:cNvSpPr txBox="1"/>
          <p:nvPr/>
        </p:nvSpPr>
        <p:spPr>
          <a:xfrm>
            <a:off x="8066313" y="1689536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tri-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921347-F98A-4336-BCFE-F3F479EA8D42}"/>
              </a:ext>
            </a:extLst>
          </p:cNvPr>
          <p:cNvSpPr txBox="1"/>
          <p:nvPr/>
        </p:nvSpPr>
        <p:spPr>
          <a:xfrm>
            <a:off x="806899" y="3677313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scope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6971B3-E672-4FCC-877E-CCE3E024EA03}"/>
              </a:ext>
            </a:extLst>
          </p:cNvPr>
          <p:cNvSpPr txBox="1"/>
          <p:nvPr/>
        </p:nvSpPr>
        <p:spPr>
          <a:xfrm>
            <a:off x="3815438" y="3701645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angle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2F7F6D0-135D-420C-B4ED-8F4CD6D12577}"/>
              </a:ext>
            </a:extLst>
          </p:cNvPr>
          <p:cNvSpPr txBox="1"/>
          <p:nvPr/>
        </p:nvSpPr>
        <p:spPr>
          <a:xfrm>
            <a:off x="6920592" y="3713033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cycle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5D8418E-6BAF-469A-8873-715A630AF30E}"/>
              </a:ext>
            </a:extLst>
          </p:cNvPr>
          <p:cNvSpPr txBox="1"/>
          <p:nvPr/>
        </p:nvSpPr>
        <p:spPr>
          <a:xfrm>
            <a:off x="9817554" y="3691764"/>
            <a:ext cx="202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vision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9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F90BD-9BFD-4632-BDC1-A2CF5E7D4568}"/>
              </a:ext>
            </a:extLst>
          </p:cNvPr>
          <p:cNvSpPr txBox="1"/>
          <p:nvPr/>
        </p:nvSpPr>
        <p:spPr>
          <a:xfrm>
            <a:off x="598713" y="189675"/>
            <a:ext cx="11495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Make new words by joining up the prefixes and base words below.</a:t>
            </a:r>
          </a:p>
          <a:p>
            <a:endParaRPr lang="en-US" altLang="ja-JP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ハート 3">
            <a:extLst>
              <a:ext uri="{FF2B5EF4-FFF2-40B4-BE49-F238E27FC236}">
                <a16:creationId xmlns:a16="http://schemas.microsoft.com/office/drawing/2014/main" id="{C44BA9F5-30E2-4610-AABF-0EFC4D080308}"/>
              </a:ext>
            </a:extLst>
          </p:cNvPr>
          <p:cNvSpPr/>
          <p:nvPr/>
        </p:nvSpPr>
        <p:spPr>
          <a:xfrm>
            <a:off x="1905000" y="1115784"/>
            <a:ext cx="2514600" cy="2013857"/>
          </a:xfrm>
          <a:prstGeom prst="hear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ハート 4">
            <a:extLst>
              <a:ext uri="{FF2B5EF4-FFF2-40B4-BE49-F238E27FC236}">
                <a16:creationId xmlns:a16="http://schemas.microsoft.com/office/drawing/2014/main" id="{B7FE2536-2BA9-4CEA-B55F-4A53755D8FDA}"/>
              </a:ext>
            </a:extLst>
          </p:cNvPr>
          <p:cNvSpPr/>
          <p:nvPr/>
        </p:nvSpPr>
        <p:spPr>
          <a:xfrm>
            <a:off x="7271657" y="1050471"/>
            <a:ext cx="2514600" cy="2013857"/>
          </a:xfrm>
          <a:prstGeom prst="hear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: 5 pt 5">
            <a:extLst>
              <a:ext uri="{FF2B5EF4-FFF2-40B4-BE49-F238E27FC236}">
                <a16:creationId xmlns:a16="http://schemas.microsoft.com/office/drawing/2014/main" id="{192F9D62-9201-4DDB-91B0-BE0A4445CC79}"/>
              </a:ext>
            </a:extLst>
          </p:cNvPr>
          <p:cNvSpPr/>
          <p:nvPr/>
        </p:nvSpPr>
        <p:spPr>
          <a:xfrm>
            <a:off x="223155" y="2793005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: 5 pt 6">
            <a:extLst>
              <a:ext uri="{FF2B5EF4-FFF2-40B4-BE49-F238E27FC236}">
                <a16:creationId xmlns:a16="http://schemas.microsoft.com/office/drawing/2014/main" id="{1C52DACE-CEB7-4A24-AF7A-4F4C56B1B2CB}"/>
              </a:ext>
            </a:extLst>
          </p:cNvPr>
          <p:cNvSpPr/>
          <p:nvPr/>
        </p:nvSpPr>
        <p:spPr>
          <a:xfrm>
            <a:off x="3252106" y="2793004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: 5 pt 7">
            <a:extLst>
              <a:ext uri="{FF2B5EF4-FFF2-40B4-BE49-F238E27FC236}">
                <a16:creationId xmlns:a16="http://schemas.microsoft.com/office/drawing/2014/main" id="{6927F4D6-DB98-434D-8543-88BECFDBFD92}"/>
              </a:ext>
            </a:extLst>
          </p:cNvPr>
          <p:cNvSpPr/>
          <p:nvPr/>
        </p:nvSpPr>
        <p:spPr>
          <a:xfrm>
            <a:off x="6281057" y="2793004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: 5 pt 8">
            <a:extLst>
              <a:ext uri="{FF2B5EF4-FFF2-40B4-BE49-F238E27FC236}">
                <a16:creationId xmlns:a16="http://schemas.microsoft.com/office/drawing/2014/main" id="{E1CC05D3-DA72-4CC2-8EFA-CF09D8026146}"/>
              </a:ext>
            </a:extLst>
          </p:cNvPr>
          <p:cNvSpPr/>
          <p:nvPr/>
        </p:nvSpPr>
        <p:spPr>
          <a:xfrm>
            <a:off x="9285512" y="2793005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09EECB-65DF-4192-A335-3A2F9EEE9E4B}"/>
              </a:ext>
            </a:extLst>
          </p:cNvPr>
          <p:cNvSpPr txBox="1"/>
          <p:nvPr/>
        </p:nvSpPr>
        <p:spPr>
          <a:xfrm>
            <a:off x="152402" y="5618666"/>
            <a:ext cx="2824839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telescope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AB2708-3A9A-41FD-B3D7-252FDCA3B042}"/>
              </a:ext>
            </a:extLst>
          </p:cNvPr>
          <p:cNvSpPr txBox="1"/>
          <p:nvPr/>
        </p:nvSpPr>
        <p:spPr>
          <a:xfrm>
            <a:off x="3252106" y="5618666"/>
            <a:ext cx="2754086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triangle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80E31D-97A2-4B3B-9519-A53BBD0A3548}"/>
              </a:ext>
            </a:extLst>
          </p:cNvPr>
          <p:cNvSpPr txBox="1"/>
          <p:nvPr/>
        </p:nvSpPr>
        <p:spPr>
          <a:xfrm>
            <a:off x="6281057" y="5602339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D740CFE-2F67-46D8-A4B0-B307A143B879}"/>
              </a:ext>
            </a:extLst>
          </p:cNvPr>
          <p:cNvSpPr txBox="1"/>
          <p:nvPr/>
        </p:nvSpPr>
        <p:spPr>
          <a:xfrm>
            <a:off x="9285512" y="5602338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D1478D-F709-4D17-956D-259B961144C3}"/>
              </a:ext>
            </a:extLst>
          </p:cNvPr>
          <p:cNvSpPr txBox="1"/>
          <p:nvPr/>
        </p:nvSpPr>
        <p:spPr>
          <a:xfrm>
            <a:off x="2392134" y="1689536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tele-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45CBA44-0F45-4744-B768-01F823D7E77B}"/>
              </a:ext>
            </a:extLst>
          </p:cNvPr>
          <p:cNvSpPr txBox="1"/>
          <p:nvPr/>
        </p:nvSpPr>
        <p:spPr>
          <a:xfrm>
            <a:off x="8066313" y="1689536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tri-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921347-F98A-4336-BCFE-F3F479EA8D42}"/>
              </a:ext>
            </a:extLst>
          </p:cNvPr>
          <p:cNvSpPr txBox="1"/>
          <p:nvPr/>
        </p:nvSpPr>
        <p:spPr>
          <a:xfrm>
            <a:off x="806899" y="3677313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scope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6971B3-E672-4FCC-877E-CCE3E024EA03}"/>
              </a:ext>
            </a:extLst>
          </p:cNvPr>
          <p:cNvSpPr txBox="1"/>
          <p:nvPr/>
        </p:nvSpPr>
        <p:spPr>
          <a:xfrm>
            <a:off x="3815438" y="3701645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angle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2F7F6D0-135D-420C-B4ED-8F4CD6D12577}"/>
              </a:ext>
            </a:extLst>
          </p:cNvPr>
          <p:cNvSpPr txBox="1"/>
          <p:nvPr/>
        </p:nvSpPr>
        <p:spPr>
          <a:xfrm>
            <a:off x="6920592" y="3713033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cycle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5D8418E-6BAF-469A-8873-715A630AF30E}"/>
              </a:ext>
            </a:extLst>
          </p:cNvPr>
          <p:cNvSpPr txBox="1"/>
          <p:nvPr/>
        </p:nvSpPr>
        <p:spPr>
          <a:xfrm>
            <a:off x="9817554" y="3691764"/>
            <a:ext cx="202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vision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80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F90BD-9BFD-4632-BDC1-A2CF5E7D4568}"/>
              </a:ext>
            </a:extLst>
          </p:cNvPr>
          <p:cNvSpPr txBox="1"/>
          <p:nvPr/>
        </p:nvSpPr>
        <p:spPr>
          <a:xfrm>
            <a:off x="598713" y="189675"/>
            <a:ext cx="11495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Make new words by joining up the prefixes and base words below.</a:t>
            </a:r>
          </a:p>
          <a:p>
            <a:endParaRPr lang="en-US" altLang="ja-JP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ハート 3">
            <a:extLst>
              <a:ext uri="{FF2B5EF4-FFF2-40B4-BE49-F238E27FC236}">
                <a16:creationId xmlns:a16="http://schemas.microsoft.com/office/drawing/2014/main" id="{C44BA9F5-30E2-4610-AABF-0EFC4D080308}"/>
              </a:ext>
            </a:extLst>
          </p:cNvPr>
          <p:cNvSpPr/>
          <p:nvPr/>
        </p:nvSpPr>
        <p:spPr>
          <a:xfrm>
            <a:off x="1905000" y="1115784"/>
            <a:ext cx="2514600" cy="2013857"/>
          </a:xfrm>
          <a:prstGeom prst="hear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ハート 4">
            <a:extLst>
              <a:ext uri="{FF2B5EF4-FFF2-40B4-BE49-F238E27FC236}">
                <a16:creationId xmlns:a16="http://schemas.microsoft.com/office/drawing/2014/main" id="{B7FE2536-2BA9-4CEA-B55F-4A53755D8FDA}"/>
              </a:ext>
            </a:extLst>
          </p:cNvPr>
          <p:cNvSpPr/>
          <p:nvPr/>
        </p:nvSpPr>
        <p:spPr>
          <a:xfrm>
            <a:off x="7271657" y="1050471"/>
            <a:ext cx="2514600" cy="2013857"/>
          </a:xfrm>
          <a:prstGeom prst="hear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: 5 pt 5">
            <a:extLst>
              <a:ext uri="{FF2B5EF4-FFF2-40B4-BE49-F238E27FC236}">
                <a16:creationId xmlns:a16="http://schemas.microsoft.com/office/drawing/2014/main" id="{192F9D62-9201-4DDB-91B0-BE0A4445CC79}"/>
              </a:ext>
            </a:extLst>
          </p:cNvPr>
          <p:cNvSpPr/>
          <p:nvPr/>
        </p:nvSpPr>
        <p:spPr>
          <a:xfrm>
            <a:off x="223155" y="2793005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: 5 pt 6">
            <a:extLst>
              <a:ext uri="{FF2B5EF4-FFF2-40B4-BE49-F238E27FC236}">
                <a16:creationId xmlns:a16="http://schemas.microsoft.com/office/drawing/2014/main" id="{1C52DACE-CEB7-4A24-AF7A-4F4C56B1B2CB}"/>
              </a:ext>
            </a:extLst>
          </p:cNvPr>
          <p:cNvSpPr/>
          <p:nvPr/>
        </p:nvSpPr>
        <p:spPr>
          <a:xfrm>
            <a:off x="3252106" y="2793004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: 5 pt 7">
            <a:extLst>
              <a:ext uri="{FF2B5EF4-FFF2-40B4-BE49-F238E27FC236}">
                <a16:creationId xmlns:a16="http://schemas.microsoft.com/office/drawing/2014/main" id="{6927F4D6-DB98-434D-8543-88BECFDBFD92}"/>
              </a:ext>
            </a:extLst>
          </p:cNvPr>
          <p:cNvSpPr/>
          <p:nvPr/>
        </p:nvSpPr>
        <p:spPr>
          <a:xfrm>
            <a:off x="6281057" y="2793004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: 5 pt 8">
            <a:extLst>
              <a:ext uri="{FF2B5EF4-FFF2-40B4-BE49-F238E27FC236}">
                <a16:creationId xmlns:a16="http://schemas.microsoft.com/office/drawing/2014/main" id="{E1CC05D3-DA72-4CC2-8EFA-CF09D8026146}"/>
              </a:ext>
            </a:extLst>
          </p:cNvPr>
          <p:cNvSpPr/>
          <p:nvPr/>
        </p:nvSpPr>
        <p:spPr>
          <a:xfrm>
            <a:off x="9285512" y="2793005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09EECB-65DF-4192-A335-3A2F9EEE9E4B}"/>
              </a:ext>
            </a:extLst>
          </p:cNvPr>
          <p:cNvSpPr txBox="1"/>
          <p:nvPr/>
        </p:nvSpPr>
        <p:spPr>
          <a:xfrm>
            <a:off x="152402" y="5618666"/>
            <a:ext cx="2824839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telescope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AB2708-3A9A-41FD-B3D7-252FDCA3B042}"/>
              </a:ext>
            </a:extLst>
          </p:cNvPr>
          <p:cNvSpPr txBox="1"/>
          <p:nvPr/>
        </p:nvSpPr>
        <p:spPr>
          <a:xfrm>
            <a:off x="3252106" y="5618666"/>
            <a:ext cx="2754086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triangle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80E31D-97A2-4B3B-9519-A53BBD0A3548}"/>
              </a:ext>
            </a:extLst>
          </p:cNvPr>
          <p:cNvSpPr txBox="1"/>
          <p:nvPr/>
        </p:nvSpPr>
        <p:spPr>
          <a:xfrm>
            <a:off x="6281057" y="5602338"/>
            <a:ext cx="2754086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tricycle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D740CFE-2F67-46D8-A4B0-B307A143B879}"/>
              </a:ext>
            </a:extLst>
          </p:cNvPr>
          <p:cNvSpPr txBox="1"/>
          <p:nvPr/>
        </p:nvSpPr>
        <p:spPr>
          <a:xfrm>
            <a:off x="9285512" y="5602338"/>
            <a:ext cx="2754086" cy="8708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D1478D-F709-4D17-956D-259B961144C3}"/>
              </a:ext>
            </a:extLst>
          </p:cNvPr>
          <p:cNvSpPr txBox="1"/>
          <p:nvPr/>
        </p:nvSpPr>
        <p:spPr>
          <a:xfrm>
            <a:off x="2392134" y="1689536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tele-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45CBA44-0F45-4744-B768-01F823D7E77B}"/>
              </a:ext>
            </a:extLst>
          </p:cNvPr>
          <p:cNvSpPr txBox="1"/>
          <p:nvPr/>
        </p:nvSpPr>
        <p:spPr>
          <a:xfrm>
            <a:off x="8066313" y="1689536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tri-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921347-F98A-4336-BCFE-F3F479EA8D42}"/>
              </a:ext>
            </a:extLst>
          </p:cNvPr>
          <p:cNvSpPr txBox="1"/>
          <p:nvPr/>
        </p:nvSpPr>
        <p:spPr>
          <a:xfrm>
            <a:off x="806899" y="3677313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scope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6971B3-E672-4FCC-877E-CCE3E024EA03}"/>
              </a:ext>
            </a:extLst>
          </p:cNvPr>
          <p:cNvSpPr txBox="1"/>
          <p:nvPr/>
        </p:nvSpPr>
        <p:spPr>
          <a:xfrm>
            <a:off x="3815438" y="3701645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angle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2F7F6D0-135D-420C-B4ED-8F4CD6D12577}"/>
              </a:ext>
            </a:extLst>
          </p:cNvPr>
          <p:cNvSpPr txBox="1"/>
          <p:nvPr/>
        </p:nvSpPr>
        <p:spPr>
          <a:xfrm>
            <a:off x="6920592" y="3713033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cycle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5D8418E-6BAF-469A-8873-715A630AF30E}"/>
              </a:ext>
            </a:extLst>
          </p:cNvPr>
          <p:cNvSpPr txBox="1"/>
          <p:nvPr/>
        </p:nvSpPr>
        <p:spPr>
          <a:xfrm>
            <a:off x="9817554" y="3691764"/>
            <a:ext cx="202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vision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2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F90BD-9BFD-4632-BDC1-A2CF5E7D4568}"/>
              </a:ext>
            </a:extLst>
          </p:cNvPr>
          <p:cNvSpPr txBox="1"/>
          <p:nvPr/>
        </p:nvSpPr>
        <p:spPr>
          <a:xfrm>
            <a:off x="598713" y="189675"/>
            <a:ext cx="11495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Make new words by joining up the prefixes and base words below.</a:t>
            </a:r>
          </a:p>
          <a:p>
            <a:endParaRPr lang="en-US" altLang="ja-JP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ハート 3">
            <a:extLst>
              <a:ext uri="{FF2B5EF4-FFF2-40B4-BE49-F238E27FC236}">
                <a16:creationId xmlns:a16="http://schemas.microsoft.com/office/drawing/2014/main" id="{C44BA9F5-30E2-4610-AABF-0EFC4D080308}"/>
              </a:ext>
            </a:extLst>
          </p:cNvPr>
          <p:cNvSpPr/>
          <p:nvPr/>
        </p:nvSpPr>
        <p:spPr>
          <a:xfrm>
            <a:off x="1905000" y="1115784"/>
            <a:ext cx="2514600" cy="2013857"/>
          </a:xfrm>
          <a:prstGeom prst="hear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ハート 4">
            <a:extLst>
              <a:ext uri="{FF2B5EF4-FFF2-40B4-BE49-F238E27FC236}">
                <a16:creationId xmlns:a16="http://schemas.microsoft.com/office/drawing/2014/main" id="{B7FE2536-2BA9-4CEA-B55F-4A53755D8FDA}"/>
              </a:ext>
            </a:extLst>
          </p:cNvPr>
          <p:cNvSpPr/>
          <p:nvPr/>
        </p:nvSpPr>
        <p:spPr>
          <a:xfrm>
            <a:off x="7271657" y="1050471"/>
            <a:ext cx="2514600" cy="2013857"/>
          </a:xfrm>
          <a:prstGeom prst="hear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: 5 pt 5">
            <a:extLst>
              <a:ext uri="{FF2B5EF4-FFF2-40B4-BE49-F238E27FC236}">
                <a16:creationId xmlns:a16="http://schemas.microsoft.com/office/drawing/2014/main" id="{192F9D62-9201-4DDB-91B0-BE0A4445CC79}"/>
              </a:ext>
            </a:extLst>
          </p:cNvPr>
          <p:cNvSpPr/>
          <p:nvPr/>
        </p:nvSpPr>
        <p:spPr>
          <a:xfrm>
            <a:off x="223155" y="2793005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: 5 pt 6">
            <a:extLst>
              <a:ext uri="{FF2B5EF4-FFF2-40B4-BE49-F238E27FC236}">
                <a16:creationId xmlns:a16="http://schemas.microsoft.com/office/drawing/2014/main" id="{1C52DACE-CEB7-4A24-AF7A-4F4C56B1B2CB}"/>
              </a:ext>
            </a:extLst>
          </p:cNvPr>
          <p:cNvSpPr/>
          <p:nvPr/>
        </p:nvSpPr>
        <p:spPr>
          <a:xfrm>
            <a:off x="3252106" y="2793004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: 5 pt 7">
            <a:extLst>
              <a:ext uri="{FF2B5EF4-FFF2-40B4-BE49-F238E27FC236}">
                <a16:creationId xmlns:a16="http://schemas.microsoft.com/office/drawing/2014/main" id="{6927F4D6-DB98-434D-8543-88BECFDBFD92}"/>
              </a:ext>
            </a:extLst>
          </p:cNvPr>
          <p:cNvSpPr/>
          <p:nvPr/>
        </p:nvSpPr>
        <p:spPr>
          <a:xfrm>
            <a:off x="6281057" y="2793004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: 5 pt 8">
            <a:extLst>
              <a:ext uri="{FF2B5EF4-FFF2-40B4-BE49-F238E27FC236}">
                <a16:creationId xmlns:a16="http://schemas.microsoft.com/office/drawing/2014/main" id="{E1CC05D3-DA72-4CC2-8EFA-CF09D8026146}"/>
              </a:ext>
            </a:extLst>
          </p:cNvPr>
          <p:cNvSpPr/>
          <p:nvPr/>
        </p:nvSpPr>
        <p:spPr>
          <a:xfrm>
            <a:off x="9285512" y="2793005"/>
            <a:ext cx="2754086" cy="2525485"/>
          </a:xfrm>
          <a:prstGeom prst="star5">
            <a:avLst>
              <a:gd name="adj" fmla="val 17149"/>
              <a:gd name="hf" fmla="val 105146"/>
              <a:gd name="vf" fmla="val 11055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09EECB-65DF-4192-A335-3A2F9EEE9E4B}"/>
              </a:ext>
            </a:extLst>
          </p:cNvPr>
          <p:cNvSpPr txBox="1"/>
          <p:nvPr/>
        </p:nvSpPr>
        <p:spPr>
          <a:xfrm>
            <a:off x="152402" y="5618666"/>
            <a:ext cx="2824839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telescope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AB2708-3A9A-41FD-B3D7-252FDCA3B042}"/>
              </a:ext>
            </a:extLst>
          </p:cNvPr>
          <p:cNvSpPr txBox="1"/>
          <p:nvPr/>
        </p:nvSpPr>
        <p:spPr>
          <a:xfrm>
            <a:off x="3252106" y="5618666"/>
            <a:ext cx="2754086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triangle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80E31D-97A2-4B3B-9519-A53BBD0A3548}"/>
              </a:ext>
            </a:extLst>
          </p:cNvPr>
          <p:cNvSpPr txBox="1"/>
          <p:nvPr/>
        </p:nvSpPr>
        <p:spPr>
          <a:xfrm>
            <a:off x="6281057" y="5602338"/>
            <a:ext cx="2754086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tricycle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D740CFE-2F67-46D8-A4B0-B307A143B879}"/>
              </a:ext>
            </a:extLst>
          </p:cNvPr>
          <p:cNvSpPr txBox="1"/>
          <p:nvPr/>
        </p:nvSpPr>
        <p:spPr>
          <a:xfrm>
            <a:off x="9214759" y="5602338"/>
            <a:ext cx="2824839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television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D1478D-F709-4D17-956D-259B961144C3}"/>
              </a:ext>
            </a:extLst>
          </p:cNvPr>
          <p:cNvSpPr txBox="1"/>
          <p:nvPr/>
        </p:nvSpPr>
        <p:spPr>
          <a:xfrm>
            <a:off x="2392134" y="1689536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tele-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45CBA44-0F45-4744-B768-01F823D7E77B}"/>
              </a:ext>
            </a:extLst>
          </p:cNvPr>
          <p:cNvSpPr txBox="1"/>
          <p:nvPr/>
        </p:nvSpPr>
        <p:spPr>
          <a:xfrm>
            <a:off x="8066313" y="1689536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tri-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921347-F98A-4336-BCFE-F3F479EA8D42}"/>
              </a:ext>
            </a:extLst>
          </p:cNvPr>
          <p:cNvSpPr txBox="1"/>
          <p:nvPr/>
        </p:nvSpPr>
        <p:spPr>
          <a:xfrm>
            <a:off x="806899" y="3677313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scope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6971B3-E672-4FCC-877E-CCE3E024EA03}"/>
              </a:ext>
            </a:extLst>
          </p:cNvPr>
          <p:cNvSpPr txBox="1"/>
          <p:nvPr/>
        </p:nvSpPr>
        <p:spPr>
          <a:xfrm>
            <a:off x="3815438" y="3701645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angle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2F7F6D0-135D-420C-B4ED-8F4CD6D12577}"/>
              </a:ext>
            </a:extLst>
          </p:cNvPr>
          <p:cNvSpPr txBox="1"/>
          <p:nvPr/>
        </p:nvSpPr>
        <p:spPr>
          <a:xfrm>
            <a:off x="6920592" y="3713033"/>
            <a:ext cx="17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cycle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5D8418E-6BAF-469A-8873-715A630AF30E}"/>
              </a:ext>
            </a:extLst>
          </p:cNvPr>
          <p:cNvSpPr txBox="1"/>
          <p:nvPr/>
        </p:nvSpPr>
        <p:spPr>
          <a:xfrm>
            <a:off x="9817554" y="3691764"/>
            <a:ext cx="202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STCaiyun" panose="02010800040101010101" pitchFamily="2" charset="-122"/>
                <a:cs typeface="Cavolini" panose="03000502040302020204" pitchFamily="66" charset="0"/>
              </a:rPr>
              <a:t>vision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ea typeface="STCaiyun" panose="02010800040101010101" pitchFamily="2" charset="-122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06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672942" y="1397154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punctuation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7685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27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1F43AF-E8B2-4C93-82FA-25870EAFA863}"/>
              </a:ext>
            </a:extLst>
          </p:cNvPr>
          <p:cNvSpPr txBox="1"/>
          <p:nvPr/>
        </p:nvSpPr>
        <p:spPr>
          <a:xfrm>
            <a:off x="424543" y="889843"/>
            <a:ext cx="113429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 you like vegetables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 asked my sister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said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Yes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I love onions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spinach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eggplants and cabbage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.”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55ED15-6E99-4A51-8746-640528654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957" y="2810555"/>
            <a:ext cx="37338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58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24154" y="2442182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learn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Apostrophe&lt;s&gt;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2131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C9B55F-8DE3-4A95-AFB3-DB4B82A76C44}"/>
              </a:ext>
            </a:extLst>
          </p:cNvPr>
          <p:cNvSpPr txBox="1"/>
          <p:nvPr/>
        </p:nvSpPr>
        <p:spPr>
          <a:xfrm>
            <a:off x="555171" y="794657"/>
            <a:ext cx="92528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Kate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’s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bike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Luke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’s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sister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DF0FF5-CAC3-44F2-8044-B4FD672B6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3485"/>
            <a:ext cx="2677886" cy="267788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6661E4B-92C7-42E0-A1E6-55773527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140" y="3668485"/>
            <a:ext cx="24955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9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3B43B7-2F0B-4066-8300-B0D41A54367B}"/>
              </a:ext>
            </a:extLst>
          </p:cNvPr>
          <p:cNvSpPr txBox="1"/>
          <p:nvPr/>
        </p:nvSpPr>
        <p:spPr>
          <a:xfrm>
            <a:off x="587828" y="642257"/>
            <a:ext cx="110163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Ms. Yano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’s</a:t>
            </a:r>
            <a:r>
              <a:rPr lang="en-US" altLang="ja-JP" sz="5400" dirty="0">
                <a:latin typeface="Abadi" panose="020B0604020104020204" pitchFamily="34" charset="0"/>
              </a:rPr>
              <a:t> computer</a:t>
            </a:r>
          </a:p>
          <a:p>
            <a:r>
              <a:rPr kumimoji="1" lang="en-US" altLang="ja-JP" sz="5400" dirty="0" err="1">
                <a:latin typeface="Abadi" panose="020B0604020104020204" pitchFamily="34" charset="0"/>
              </a:rPr>
              <a:t>Mizuki</a:t>
            </a:r>
            <a:r>
              <a:rPr kumimoji="1" lang="en-US" altLang="ja-JP" sz="5400" dirty="0" err="1">
                <a:solidFill>
                  <a:srgbClr val="FF0000"/>
                </a:solidFill>
                <a:latin typeface="Abadi" panose="020B0604020104020204" pitchFamily="34" charset="0"/>
              </a:rPr>
              <a:t>’s</a:t>
            </a:r>
            <a:r>
              <a:rPr kumimoji="1" lang="en-US" altLang="ja-JP" sz="5400" dirty="0">
                <a:latin typeface="Abadi" panose="020B0604020104020204" pitchFamily="34" charset="0"/>
              </a:rPr>
              <a:t> pencil case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Leo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’s</a:t>
            </a:r>
            <a:r>
              <a:rPr lang="en-US" altLang="ja-JP" sz="5400" dirty="0">
                <a:latin typeface="Abadi" panose="020B0604020104020204" pitchFamily="34" charset="0"/>
              </a:rPr>
              <a:t> bear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Mao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’s</a:t>
            </a:r>
            <a:r>
              <a:rPr lang="en-US" altLang="ja-JP" sz="5400" dirty="0">
                <a:latin typeface="Abadi" panose="020B0604020104020204" pitchFamily="34" charset="0"/>
              </a:rPr>
              <a:t> mask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Ai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’s</a:t>
            </a:r>
            <a:r>
              <a:rPr lang="en-US" altLang="ja-JP" sz="5400" dirty="0">
                <a:latin typeface="Abadi" panose="020B0604020104020204" pitchFamily="34" charset="0"/>
              </a:rPr>
              <a:t> jacket</a:t>
            </a:r>
          </a:p>
          <a:p>
            <a:r>
              <a:rPr lang="en-US" altLang="ja-JP" sz="5400" dirty="0" err="1">
                <a:latin typeface="Abadi" panose="020B0604020104020204" pitchFamily="34" charset="0"/>
              </a:rPr>
              <a:t>Kenshi</a:t>
            </a:r>
            <a:r>
              <a:rPr lang="en-US" altLang="ja-JP" sz="5400" dirty="0" err="1">
                <a:solidFill>
                  <a:srgbClr val="FF0000"/>
                </a:solidFill>
                <a:latin typeface="Abadi" panose="020B0604020104020204" pitchFamily="34" charset="0"/>
              </a:rPr>
              <a:t>’s</a:t>
            </a:r>
            <a:r>
              <a:rPr lang="en-US" altLang="ja-JP" sz="5400" dirty="0">
                <a:latin typeface="Abadi" panose="020B0604020104020204" pitchFamily="34" charset="0"/>
              </a:rPr>
              <a:t> face</a:t>
            </a:r>
          </a:p>
          <a:p>
            <a:r>
              <a:rPr kumimoji="1" lang="en-US" altLang="ja-JP" sz="5400" dirty="0" err="1">
                <a:latin typeface="Abadi" panose="020B0604020104020204" pitchFamily="34" charset="0"/>
              </a:rPr>
              <a:t>Yugen</a:t>
            </a:r>
            <a:r>
              <a:rPr kumimoji="1" lang="en-US" altLang="ja-JP" sz="5400" dirty="0" err="1">
                <a:solidFill>
                  <a:srgbClr val="FF0000"/>
                </a:solidFill>
                <a:latin typeface="Abadi" panose="020B0604020104020204" pitchFamily="34" charset="0"/>
              </a:rPr>
              <a:t>’s</a:t>
            </a:r>
            <a:r>
              <a:rPr kumimoji="1" lang="en-US" altLang="ja-JP" sz="5400" dirty="0">
                <a:latin typeface="Abadi" panose="020B0604020104020204" pitchFamily="34" charset="0"/>
              </a:rPr>
              <a:t> dictionary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33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Apostrophe&lt;s&gt;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8DC12-D7DF-4D64-94D4-B0E1EA4D1460}"/>
              </a:ext>
            </a:extLst>
          </p:cNvPr>
          <p:cNvSpPr txBox="1"/>
          <p:nvPr/>
        </p:nvSpPr>
        <p:spPr>
          <a:xfrm>
            <a:off x="293914" y="239486"/>
            <a:ext cx="1156062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nna’s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pple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en’s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ook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63F329-6889-409B-BB78-43413F32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684" y="3111273"/>
            <a:ext cx="3076575" cy="32480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453C2A3-1CD1-48E2-B29A-596DA5BA3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21" y="1907106"/>
            <a:ext cx="3771220" cy="1946436"/>
          </a:xfrm>
          <a:prstGeom prst="rect">
            <a:avLst/>
          </a:prstGeom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93C66A06-5FCF-4DF9-914E-C756D8C1A07F}"/>
              </a:ext>
            </a:extLst>
          </p:cNvPr>
          <p:cNvSpPr/>
          <p:nvPr/>
        </p:nvSpPr>
        <p:spPr>
          <a:xfrm>
            <a:off x="7670687" y="2984305"/>
            <a:ext cx="2558143" cy="653601"/>
          </a:xfrm>
          <a:custGeom>
            <a:avLst/>
            <a:gdLst>
              <a:gd name="connsiteX0" fmla="*/ 0 w 2558143"/>
              <a:gd name="connsiteY0" fmla="*/ 0 h 653601"/>
              <a:gd name="connsiteX1" fmla="*/ 391886 w 2558143"/>
              <a:gd name="connsiteY1" fmla="*/ 65314 h 653601"/>
              <a:gd name="connsiteX2" fmla="*/ 424543 w 2558143"/>
              <a:gd name="connsiteY2" fmla="*/ 87086 h 653601"/>
              <a:gd name="connsiteX3" fmla="*/ 489858 w 2558143"/>
              <a:gd name="connsiteY3" fmla="*/ 97971 h 653601"/>
              <a:gd name="connsiteX4" fmla="*/ 533400 w 2558143"/>
              <a:gd name="connsiteY4" fmla="*/ 108857 h 653601"/>
              <a:gd name="connsiteX5" fmla="*/ 707572 w 2558143"/>
              <a:gd name="connsiteY5" fmla="*/ 54428 h 653601"/>
              <a:gd name="connsiteX6" fmla="*/ 947058 w 2558143"/>
              <a:gd name="connsiteY6" fmla="*/ 108857 h 653601"/>
              <a:gd name="connsiteX7" fmla="*/ 1055915 w 2558143"/>
              <a:gd name="connsiteY7" fmla="*/ 119743 h 653601"/>
              <a:gd name="connsiteX8" fmla="*/ 1306286 w 2558143"/>
              <a:gd name="connsiteY8" fmla="*/ 152400 h 653601"/>
              <a:gd name="connsiteX9" fmla="*/ 1589315 w 2558143"/>
              <a:gd name="connsiteY9" fmla="*/ 185057 h 653601"/>
              <a:gd name="connsiteX10" fmla="*/ 1719943 w 2558143"/>
              <a:gd name="connsiteY10" fmla="*/ 206828 h 653601"/>
              <a:gd name="connsiteX11" fmla="*/ 1850572 w 2558143"/>
              <a:gd name="connsiteY11" fmla="*/ 217714 h 653601"/>
              <a:gd name="connsiteX12" fmla="*/ 2188029 w 2558143"/>
              <a:gd name="connsiteY12" fmla="*/ 250371 h 653601"/>
              <a:gd name="connsiteX13" fmla="*/ 2351315 w 2558143"/>
              <a:gd name="connsiteY13" fmla="*/ 283028 h 653601"/>
              <a:gd name="connsiteX14" fmla="*/ 2449286 w 2558143"/>
              <a:gd name="connsiteY14" fmla="*/ 293914 h 653601"/>
              <a:gd name="connsiteX15" fmla="*/ 2481943 w 2558143"/>
              <a:gd name="connsiteY15" fmla="*/ 304800 h 653601"/>
              <a:gd name="connsiteX16" fmla="*/ 2558143 w 2558143"/>
              <a:gd name="connsiteY16" fmla="*/ 326571 h 653601"/>
              <a:gd name="connsiteX17" fmla="*/ 2547258 w 2558143"/>
              <a:gd name="connsiteY17" fmla="*/ 642257 h 653601"/>
              <a:gd name="connsiteX18" fmla="*/ 2503715 w 2558143"/>
              <a:gd name="connsiteY18" fmla="*/ 653143 h 653601"/>
              <a:gd name="connsiteX19" fmla="*/ 2340429 w 2558143"/>
              <a:gd name="connsiteY19" fmla="*/ 620486 h 653601"/>
              <a:gd name="connsiteX20" fmla="*/ 2275115 w 2558143"/>
              <a:gd name="connsiteY20" fmla="*/ 587828 h 653601"/>
              <a:gd name="connsiteX21" fmla="*/ 2166258 w 2558143"/>
              <a:gd name="connsiteY21" fmla="*/ 555171 h 653601"/>
              <a:gd name="connsiteX22" fmla="*/ 2068286 w 2558143"/>
              <a:gd name="connsiteY22" fmla="*/ 522514 h 653601"/>
              <a:gd name="connsiteX23" fmla="*/ 1970315 w 2558143"/>
              <a:gd name="connsiteY23" fmla="*/ 489857 h 653601"/>
              <a:gd name="connsiteX24" fmla="*/ 1937658 w 2558143"/>
              <a:gd name="connsiteY24" fmla="*/ 478971 h 653601"/>
              <a:gd name="connsiteX25" fmla="*/ 1915886 w 2558143"/>
              <a:gd name="connsiteY25" fmla="*/ 457200 h 653601"/>
              <a:gd name="connsiteX26" fmla="*/ 1883229 w 2558143"/>
              <a:gd name="connsiteY26" fmla="*/ 435428 h 653601"/>
              <a:gd name="connsiteX27" fmla="*/ 1752600 w 2558143"/>
              <a:gd name="connsiteY27" fmla="*/ 413657 h 653601"/>
              <a:gd name="connsiteX28" fmla="*/ 1654629 w 2558143"/>
              <a:gd name="connsiteY28" fmla="*/ 337457 h 653601"/>
              <a:gd name="connsiteX29" fmla="*/ 1621972 w 2558143"/>
              <a:gd name="connsiteY29" fmla="*/ 315686 h 653601"/>
              <a:gd name="connsiteX30" fmla="*/ 1589315 w 2558143"/>
              <a:gd name="connsiteY30" fmla="*/ 304800 h 653601"/>
              <a:gd name="connsiteX31" fmla="*/ 1556658 w 2558143"/>
              <a:gd name="connsiteY31" fmla="*/ 283028 h 653601"/>
              <a:gd name="connsiteX32" fmla="*/ 1502229 w 2558143"/>
              <a:gd name="connsiteY32" fmla="*/ 239486 h 653601"/>
              <a:gd name="connsiteX33" fmla="*/ 1458686 w 2558143"/>
              <a:gd name="connsiteY33" fmla="*/ 228600 h 653601"/>
              <a:gd name="connsiteX34" fmla="*/ 1404258 w 2558143"/>
              <a:gd name="connsiteY34" fmla="*/ 185057 h 653601"/>
              <a:gd name="connsiteX35" fmla="*/ 1371600 w 2558143"/>
              <a:gd name="connsiteY35" fmla="*/ 174171 h 65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558143" h="653601">
                <a:moveTo>
                  <a:pt x="0" y="0"/>
                </a:moveTo>
                <a:cubicBezTo>
                  <a:pt x="130629" y="21771"/>
                  <a:pt x="262157" y="38703"/>
                  <a:pt x="391886" y="65314"/>
                </a:cubicBezTo>
                <a:cubicBezTo>
                  <a:pt x="404702" y="67943"/>
                  <a:pt x="412131" y="82949"/>
                  <a:pt x="424543" y="87086"/>
                </a:cubicBezTo>
                <a:cubicBezTo>
                  <a:pt x="445482" y="94066"/>
                  <a:pt x="468215" y="93642"/>
                  <a:pt x="489858" y="97971"/>
                </a:cubicBezTo>
                <a:cubicBezTo>
                  <a:pt x="504528" y="100905"/>
                  <a:pt x="518886" y="105228"/>
                  <a:pt x="533400" y="108857"/>
                </a:cubicBezTo>
                <a:cubicBezTo>
                  <a:pt x="591457" y="90714"/>
                  <a:pt x="647118" y="61145"/>
                  <a:pt x="707572" y="54428"/>
                </a:cubicBezTo>
                <a:cubicBezTo>
                  <a:pt x="754665" y="49195"/>
                  <a:pt x="903775" y="100613"/>
                  <a:pt x="947058" y="108857"/>
                </a:cubicBezTo>
                <a:cubicBezTo>
                  <a:pt x="982881" y="115680"/>
                  <a:pt x="1019852" y="114334"/>
                  <a:pt x="1055915" y="119743"/>
                </a:cubicBezTo>
                <a:cubicBezTo>
                  <a:pt x="1317384" y="158963"/>
                  <a:pt x="992072" y="128229"/>
                  <a:pt x="1306286" y="152400"/>
                </a:cubicBezTo>
                <a:cubicBezTo>
                  <a:pt x="1633091" y="206866"/>
                  <a:pt x="1224510" y="142964"/>
                  <a:pt x="1589315" y="185057"/>
                </a:cubicBezTo>
                <a:cubicBezTo>
                  <a:pt x="1633167" y="190117"/>
                  <a:pt x="1676141" y="201353"/>
                  <a:pt x="1719943" y="206828"/>
                </a:cubicBezTo>
                <a:cubicBezTo>
                  <a:pt x="1763300" y="212248"/>
                  <a:pt x="1807189" y="212508"/>
                  <a:pt x="1850572" y="217714"/>
                </a:cubicBezTo>
                <a:cubicBezTo>
                  <a:pt x="2165012" y="255448"/>
                  <a:pt x="1796032" y="228595"/>
                  <a:pt x="2188029" y="250371"/>
                </a:cubicBezTo>
                <a:cubicBezTo>
                  <a:pt x="2251690" y="264518"/>
                  <a:pt x="2289854" y="274833"/>
                  <a:pt x="2351315" y="283028"/>
                </a:cubicBezTo>
                <a:cubicBezTo>
                  <a:pt x="2383885" y="287371"/>
                  <a:pt x="2416629" y="290285"/>
                  <a:pt x="2449286" y="293914"/>
                </a:cubicBezTo>
                <a:cubicBezTo>
                  <a:pt x="2460172" y="297543"/>
                  <a:pt x="2470910" y="301648"/>
                  <a:pt x="2481943" y="304800"/>
                </a:cubicBezTo>
                <a:cubicBezTo>
                  <a:pt x="2577650" y="332146"/>
                  <a:pt x="2479823" y="300466"/>
                  <a:pt x="2558143" y="326571"/>
                </a:cubicBezTo>
                <a:cubicBezTo>
                  <a:pt x="2554515" y="431800"/>
                  <a:pt x="2564568" y="538398"/>
                  <a:pt x="2547258" y="642257"/>
                </a:cubicBezTo>
                <a:cubicBezTo>
                  <a:pt x="2544798" y="657014"/>
                  <a:pt x="2518676" y="653143"/>
                  <a:pt x="2503715" y="653143"/>
                </a:cubicBezTo>
                <a:cubicBezTo>
                  <a:pt x="2467254" y="653143"/>
                  <a:pt x="2371519" y="630850"/>
                  <a:pt x="2340429" y="620486"/>
                </a:cubicBezTo>
                <a:cubicBezTo>
                  <a:pt x="2221315" y="580780"/>
                  <a:pt x="2401745" y="644108"/>
                  <a:pt x="2275115" y="587828"/>
                </a:cubicBezTo>
                <a:cubicBezTo>
                  <a:pt x="2221838" y="564150"/>
                  <a:pt x="2214964" y="569783"/>
                  <a:pt x="2166258" y="555171"/>
                </a:cubicBezTo>
                <a:cubicBezTo>
                  <a:pt x="2166211" y="555157"/>
                  <a:pt x="2084638" y="527965"/>
                  <a:pt x="2068286" y="522514"/>
                </a:cubicBezTo>
                <a:lnTo>
                  <a:pt x="1970315" y="489857"/>
                </a:lnTo>
                <a:lnTo>
                  <a:pt x="1937658" y="478971"/>
                </a:lnTo>
                <a:cubicBezTo>
                  <a:pt x="1930401" y="471714"/>
                  <a:pt x="1923900" y="463611"/>
                  <a:pt x="1915886" y="457200"/>
                </a:cubicBezTo>
                <a:cubicBezTo>
                  <a:pt x="1905670" y="449027"/>
                  <a:pt x="1894931" y="441279"/>
                  <a:pt x="1883229" y="435428"/>
                </a:cubicBezTo>
                <a:cubicBezTo>
                  <a:pt x="1846759" y="417193"/>
                  <a:pt x="1783631" y="417105"/>
                  <a:pt x="1752600" y="413657"/>
                </a:cubicBezTo>
                <a:cubicBezTo>
                  <a:pt x="1701442" y="362499"/>
                  <a:pt x="1732751" y="389538"/>
                  <a:pt x="1654629" y="337457"/>
                </a:cubicBezTo>
                <a:cubicBezTo>
                  <a:pt x="1643743" y="330200"/>
                  <a:pt x="1634383" y="319823"/>
                  <a:pt x="1621972" y="315686"/>
                </a:cubicBezTo>
                <a:cubicBezTo>
                  <a:pt x="1611086" y="312057"/>
                  <a:pt x="1599578" y="309932"/>
                  <a:pt x="1589315" y="304800"/>
                </a:cubicBezTo>
                <a:cubicBezTo>
                  <a:pt x="1577613" y="298949"/>
                  <a:pt x="1566874" y="291201"/>
                  <a:pt x="1556658" y="283028"/>
                </a:cubicBezTo>
                <a:cubicBezTo>
                  <a:pt x="1529649" y="261421"/>
                  <a:pt x="1538308" y="254948"/>
                  <a:pt x="1502229" y="239486"/>
                </a:cubicBezTo>
                <a:cubicBezTo>
                  <a:pt x="1488478" y="233593"/>
                  <a:pt x="1473200" y="232229"/>
                  <a:pt x="1458686" y="228600"/>
                </a:cubicBezTo>
                <a:cubicBezTo>
                  <a:pt x="1438435" y="208349"/>
                  <a:pt x="1431724" y="198790"/>
                  <a:pt x="1404258" y="185057"/>
                </a:cubicBezTo>
                <a:cubicBezTo>
                  <a:pt x="1393995" y="179925"/>
                  <a:pt x="1371600" y="174171"/>
                  <a:pt x="1371600" y="17417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DF1AD7-1444-4CAC-B865-7B17D4E5DC3F}"/>
              </a:ext>
            </a:extLst>
          </p:cNvPr>
          <p:cNvSpPr txBox="1"/>
          <p:nvPr/>
        </p:nvSpPr>
        <p:spPr>
          <a:xfrm>
            <a:off x="4655940" y="2526381"/>
            <a:ext cx="241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44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533DD4-07DB-4ADC-9E42-2F96383F448F}"/>
              </a:ext>
            </a:extLst>
          </p:cNvPr>
          <p:cNvSpPr txBox="1"/>
          <p:nvPr/>
        </p:nvSpPr>
        <p:spPr>
          <a:xfrm>
            <a:off x="1023257" y="394692"/>
            <a:ext cx="33092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Anna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Ben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Christine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David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Eve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Frank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Greg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Helen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Isak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D519EE-71BF-4476-9BC7-B4F6C71C198A}"/>
              </a:ext>
            </a:extLst>
          </p:cNvPr>
          <p:cNvSpPr txBox="1"/>
          <p:nvPr/>
        </p:nvSpPr>
        <p:spPr>
          <a:xfrm>
            <a:off x="4550231" y="394692"/>
            <a:ext cx="33092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Jack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Katie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Laura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Mike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Nora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Olivia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Peter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Quentin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Rose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0E073C-C0F6-427D-9FFF-4D5B7F3D249C}"/>
              </a:ext>
            </a:extLst>
          </p:cNvPr>
          <p:cNvSpPr txBox="1"/>
          <p:nvPr/>
        </p:nvSpPr>
        <p:spPr>
          <a:xfrm>
            <a:off x="8371117" y="394692"/>
            <a:ext cx="330925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Sara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Tami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Usain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Valerie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William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Xander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Yolanda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Zoe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C4C837-9978-4A3A-B2B7-11A5701B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543" y="5165907"/>
            <a:ext cx="2056719" cy="16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67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533DD4-07DB-4ADC-9E42-2F96383F448F}"/>
              </a:ext>
            </a:extLst>
          </p:cNvPr>
          <p:cNvSpPr txBox="1"/>
          <p:nvPr/>
        </p:nvSpPr>
        <p:spPr>
          <a:xfrm>
            <a:off x="109539" y="470892"/>
            <a:ext cx="35154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Anna’s apple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Ben’s book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Christine’s cat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David’s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dictionary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Eve’s egg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Frank’s family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Greg’s gloves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Helen’s hands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Isak’s igloo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D519EE-71BF-4476-9BC7-B4F6C71C198A}"/>
              </a:ext>
            </a:extLst>
          </p:cNvPr>
          <p:cNvSpPr txBox="1"/>
          <p:nvPr/>
        </p:nvSpPr>
        <p:spPr>
          <a:xfrm>
            <a:off x="3624943" y="790422"/>
            <a:ext cx="432162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Jack’s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 jellyfish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Katie’s     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kangaroo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Laura’s lemon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Mike’s mic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Nora’s notebooks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Olivia’s olives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Peter’s pants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Quentin’s quilt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Rose’s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roller skates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0E073C-C0F6-427D-9FFF-4D5B7F3D249C}"/>
              </a:ext>
            </a:extLst>
          </p:cNvPr>
          <p:cNvSpPr txBox="1"/>
          <p:nvPr/>
        </p:nvSpPr>
        <p:spPr>
          <a:xfrm>
            <a:off x="7685314" y="0"/>
            <a:ext cx="452845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Sara’s    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scooter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Tami’s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Taketombo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Usain’s umbrella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Valerie’s violin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William’s watch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Xander’s xylophone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Yolanda’s yoyo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Zoe’s zebra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C4C837-9978-4A3A-B2B7-11A5701B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543" y="5165907"/>
            <a:ext cx="2056719" cy="16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45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533DD4-07DB-4ADC-9E42-2F96383F448F}"/>
              </a:ext>
            </a:extLst>
          </p:cNvPr>
          <p:cNvSpPr txBox="1"/>
          <p:nvPr/>
        </p:nvSpPr>
        <p:spPr>
          <a:xfrm>
            <a:off x="226729" y="554910"/>
            <a:ext cx="45175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Anna’s apple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Ben’s book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Chris’s cat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David’s doll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Eve’s egg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Frank’s fish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Greg’s grapes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Helen’s hat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Isak’s 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ice cream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D519EE-71BF-4476-9BC7-B4F6C71C198A}"/>
              </a:ext>
            </a:extLst>
          </p:cNvPr>
          <p:cNvSpPr txBox="1"/>
          <p:nvPr/>
        </p:nvSpPr>
        <p:spPr>
          <a:xfrm>
            <a:off x="3799115" y="1108908"/>
            <a:ext cx="43325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Jack’s jacket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Katie’s kite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Laura’s lemon 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Mike’s milk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Nora’s notes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Olivia’s olives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Peter’s pepper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Quentin’s quiz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Rose’s rose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0E073C-C0F6-427D-9FFF-4D5B7F3D249C}"/>
              </a:ext>
            </a:extLst>
          </p:cNvPr>
          <p:cNvSpPr txBox="1"/>
          <p:nvPr/>
        </p:nvSpPr>
        <p:spPr>
          <a:xfrm>
            <a:off x="7636668" y="108595"/>
            <a:ext cx="59102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Sara’s salad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Tami’s T-shirt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Usain’s umbrella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Valerie’s violin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William’s whale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Xander’s 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xylophone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Yolanda’ yoyo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Zoe’s zebra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C4C837-9978-4A3A-B2B7-11A5701B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543" y="5165907"/>
            <a:ext cx="2056719" cy="16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11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Measurement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centimetre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cm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metre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gram       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kilogram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millilitre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ml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litre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    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</a:t>
            </a: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389914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weight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volume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minute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second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fraction 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estimate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	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kiln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83936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239486" y="2598003"/>
            <a:ext cx="45204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ear</a:t>
            </a: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/air/ 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F8A78D-0AC1-49C1-B777-B66FA1A3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681" y="1340864"/>
            <a:ext cx="5978850" cy="397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-215042" y="191412"/>
            <a:ext cx="288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171352" y="4526282"/>
            <a:ext cx="2372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2955671" y="191412"/>
            <a:ext cx="256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2847" y="2330936"/>
            <a:ext cx="254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B949DF-2C66-42D9-9C5B-D3D9A7AF9DDE}"/>
              </a:ext>
            </a:extLst>
          </p:cNvPr>
          <p:cNvSpPr txBox="1"/>
          <p:nvPr/>
        </p:nvSpPr>
        <p:spPr>
          <a:xfrm>
            <a:off x="5510709" y="197935"/>
            <a:ext cx="332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underw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FA2B067-3A82-479F-9314-FE64AEB55072}"/>
              </a:ext>
            </a:extLst>
          </p:cNvPr>
          <p:cNvSpPr txBox="1"/>
          <p:nvPr/>
        </p:nvSpPr>
        <p:spPr>
          <a:xfrm>
            <a:off x="5930608" y="3819179"/>
            <a:ext cx="262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961449" y="545355"/>
            <a:ext cx="2926377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mend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silk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bear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tear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pear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underwear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volume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2672269" y="3156543"/>
            <a:ext cx="332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A5F5FCF-C4AA-4C05-A1E9-509ACD12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0" y="754970"/>
            <a:ext cx="2457693" cy="163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2294ACA-0C7B-4C29-AA99-5F54DA228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50" y="2844562"/>
            <a:ext cx="2372492" cy="168172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6762FED-5B2B-418D-8669-6C0B61425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30" y="5103710"/>
            <a:ext cx="1165132" cy="161791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1242E3D-4D9B-48EE-95B5-6EFDC5D68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975" y="905821"/>
            <a:ext cx="885187" cy="193795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BBE8367-62A5-4F73-8AB5-CAEA68BBC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070" y="3966707"/>
            <a:ext cx="1914310" cy="227400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1DB2039-1F0B-4861-83E3-1DE17DDD8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754" y="987678"/>
            <a:ext cx="2453348" cy="244132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500A978-25BF-40CD-B3FA-FA79CF019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557" y="4469090"/>
            <a:ext cx="1652453" cy="21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820A28-554F-406E-8DA2-EF270BDDB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855209"/>
            <a:ext cx="25146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58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4804D2-D5B6-451D-9338-9BD8C0994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2014537"/>
            <a:ext cx="40005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4133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	3. 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F19641-5CE2-4535-8AD2-24600ABAD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53" y="1691902"/>
            <a:ext cx="5980694" cy="397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79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	3. 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   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005B79-B8B5-4530-915D-B079669CE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591" y="1522776"/>
            <a:ext cx="2624817" cy="480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07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	3. 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   5.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24DE49-A1F1-4E0B-B865-F916B34B2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684" y="2633662"/>
            <a:ext cx="24669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11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	3. 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   5.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7A7001-1B68-4FB0-86DE-039E2656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007" y="3211965"/>
            <a:ext cx="23241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2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kiln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9139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	3. 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   5.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She ate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with honey.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F34578-C1F9-4817-966E-A7DD5FD00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490" y="3113994"/>
            <a:ext cx="4447176" cy="322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448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	3. 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   5.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She ate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with honey.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I cannot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 way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he sw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E3EBCE7-A679-4BA1-96A3-68F398763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776" y="4267201"/>
            <a:ext cx="1914506" cy="227443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274B381-B656-4FB5-BFA6-36164997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718" y="2457450"/>
            <a:ext cx="25336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11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	3. 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   5.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She ate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with honey.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I cannot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 way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he sw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The orchestra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orange.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C25131-FD56-4131-AC0F-E125EAF6E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114" y="3088065"/>
            <a:ext cx="3733799" cy="362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63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7FE6A6-F69D-4830-A111-8BF194FCB1E4}"/>
              </a:ext>
            </a:extLst>
          </p:cNvPr>
          <p:cNvSpPr txBox="1"/>
          <p:nvPr/>
        </p:nvSpPr>
        <p:spPr>
          <a:xfrm>
            <a:off x="163284" y="119742"/>
            <a:ext cx="1162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What are these things and whose are they?</a:t>
            </a:r>
            <a:endParaRPr kumimoji="1" lang="ja-JP" alt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2A3BC2-FC75-43BB-A79F-69DE513AA149}"/>
              </a:ext>
            </a:extLst>
          </p:cNvPr>
          <p:cNvSpPr txBox="1"/>
          <p:nvPr/>
        </p:nvSpPr>
        <p:spPr>
          <a:xfrm>
            <a:off x="163284" y="4103913"/>
            <a:ext cx="11843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There is an apostrophe &lt;s&gt; missing from each of these sentences.  Write them in.</a:t>
            </a:r>
            <a:endParaRPr kumimoji="1" lang="ja-JP" alt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70D260-6724-4DE7-A1B0-00B839FEF253}"/>
              </a:ext>
            </a:extLst>
          </p:cNvPr>
          <p:cNvSpPr txBox="1"/>
          <p:nvPr/>
        </p:nvSpPr>
        <p:spPr>
          <a:xfrm>
            <a:off x="391884" y="4691743"/>
            <a:ext cx="1180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Bee  went  to  Inky  house  on  Saturday  morning.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Inky  liked  Bee  new  red  boots.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BF6126-B804-41E7-8C12-D669BC85252A}"/>
              </a:ext>
            </a:extLst>
          </p:cNvPr>
          <p:cNvSpPr txBox="1"/>
          <p:nvPr/>
        </p:nvSpPr>
        <p:spPr>
          <a:xfrm>
            <a:off x="304799" y="2498272"/>
            <a:ext cx="3614057" cy="64225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5A52F4-F90F-4C78-82A2-73D482E715C9}"/>
              </a:ext>
            </a:extLst>
          </p:cNvPr>
          <p:cNvSpPr txBox="1"/>
          <p:nvPr/>
        </p:nvSpPr>
        <p:spPr>
          <a:xfrm>
            <a:off x="4278084" y="2498272"/>
            <a:ext cx="3614057" cy="64225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38BFB3-5F02-48D9-982A-C20092794220}"/>
              </a:ext>
            </a:extLst>
          </p:cNvPr>
          <p:cNvSpPr txBox="1"/>
          <p:nvPr/>
        </p:nvSpPr>
        <p:spPr>
          <a:xfrm>
            <a:off x="8251369" y="2498272"/>
            <a:ext cx="3614057" cy="64225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37AC281-1870-462A-87DD-732CE8FF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3" y="858801"/>
            <a:ext cx="1788661" cy="15545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BC012EB-4580-4442-AC39-DA300C29A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55" y="737728"/>
            <a:ext cx="1470099" cy="150229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3BE9ECB-FEC0-47E3-A0C1-C08E12FCF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661" y="858801"/>
            <a:ext cx="1644489" cy="15456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1DE5F85-DD5E-48AC-8DD2-4395B79BE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073" y="1059345"/>
            <a:ext cx="739780" cy="125253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EBAC0CF-4A7D-48FB-9EB5-F9886CC97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941" y="1379114"/>
            <a:ext cx="1065927" cy="100185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0A1CE7D-C62C-439B-B1D2-CF5A4281D7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8781" y="1534888"/>
            <a:ext cx="1283132" cy="6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21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kiln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hare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3768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kiln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hare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3256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kiln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hare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712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kiln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hare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scare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9634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kiln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hare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share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scare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square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3849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765</Words>
  <Application>Microsoft Office PowerPoint</Application>
  <PresentationFormat>ワイド画面</PresentationFormat>
  <Paragraphs>307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3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299</cp:revision>
  <cp:lastPrinted>2023-01-04T12:33:30Z</cp:lastPrinted>
  <dcterms:created xsi:type="dcterms:W3CDTF">2020-09-05T23:58:43Z</dcterms:created>
  <dcterms:modified xsi:type="dcterms:W3CDTF">2023-01-04T12:34:16Z</dcterms:modified>
</cp:coreProperties>
</file>