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9" r:id="rId2"/>
    <p:sldId id="266" r:id="rId3"/>
    <p:sldId id="1150" r:id="rId4"/>
    <p:sldId id="1151" r:id="rId5"/>
    <p:sldId id="1149" r:id="rId6"/>
    <p:sldId id="1148" r:id="rId7"/>
    <p:sldId id="1147" r:id="rId8"/>
    <p:sldId id="1146" r:id="rId9"/>
    <p:sldId id="1145" r:id="rId10"/>
    <p:sldId id="1144" r:id="rId11"/>
    <p:sldId id="1143" r:id="rId12"/>
    <p:sldId id="1142" r:id="rId13"/>
    <p:sldId id="785" r:id="rId14"/>
    <p:sldId id="1082" r:id="rId15"/>
    <p:sldId id="1160" r:id="rId16"/>
    <p:sldId id="1161" r:id="rId17"/>
    <p:sldId id="1164" r:id="rId18"/>
    <p:sldId id="1162" r:id="rId19"/>
    <p:sldId id="1163" r:id="rId20"/>
    <p:sldId id="820" r:id="rId21"/>
    <p:sldId id="1136" r:id="rId22"/>
    <p:sldId id="1140" r:id="rId23"/>
    <p:sldId id="1141" r:id="rId24"/>
    <p:sldId id="1137" r:id="rId25"/>
    <p:sldId id="1138" r:id="rId26"/>
    <p:sldId id="1139" r:id="rId27"/>
    <p:sldId id="286" r:id="rId28"/>
    <p:sldId id="283" r:id="rId29"/>
    <p:sldId id="402" r:id="rId30"/>
    <p:sldId id="652" r:id="rId31"/>
    <p:sldId id="297" r:id="rId32"/>
    <p:sldId id="1566" r:id="rId33"/>
    <p:sldId id="1074" r:id="rId34"/>
    <p:sldId id="1159" r:id="rId35"/>
    <p:sldId id="1158" r:id="rId36"/>
    <p:sldId id="1157" r:id="rId37"/>
    <p:sldId id="1156" r:id="rId38"/>
    <p:sldId id="1155" r:id="rId39"/>
    <p:sldId id="1154" r:id="rId40"/>
    <p:sldId id="1153" r:id="rId41"/>
    <p:sldId id="1152" r:id="rId42"/>
    <p:sldId id="1049" r:id="rId43"/>
    <p:sldId id="1135" r:id="rId44"/>
    <p:sldId id="321" r:id="rId4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3784" autoAdjust="0"/>
  </p:normalViewPr>
  <p:slideViewPr>
    <p:cSldViewPr snapToGrid="0">
      <p:cViewPr varScale="1">
        <p:scale>
          <a:sx n="39" d="100"/>
          <a:sy n="39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99012"/>
          </a:xfrm>
          <a:prstGeom prst="rect">
            <a:avLst/>
          </a:prstGeom>
        </p:spPr>
        <p:txBody>
          <a:bodyPr vert="horz" lIns="96005" tIns="48002" rIns="96005" bIns="4800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1" cy="499012"/>
          </a:xfrm>
          <a:prstGeom prst="rect">
            <a:avLst/>
          </a:prstGeom>
        </p:spPr>
        <p:txBody>
          <a:bodyPr vert="horz" lIns="96005" tIns="48002" rIns="96005" bIns="48002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5" tIns="48002" rIns="96005" bIns="480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5"/>
          </a:xfrm>
          <a:prstGeom prst="rect">
            <a:avLst/>
          </a:prstGeom>
        </p:spPr>
        <p:txBody>
          <a:bodyPr vert="horz" lIns="96005" tIns="48002" rIns="96005" bIns="480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1" cy="499011"/>
          </a:xfrm>
          <a:prstGeom prst="rect">
            <a:avLst/>
          </a:prstGeom>
        </p:spPr>
        <p:txBody>
          <a:bodyPr vert="horz" lIns="96005" tIns="48002" rIns="96005" bIns="480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1" cy="499011"/>
          </a:xfrm>
          <a:prstGeom prst="rect">
            <a:avLst/>
          </a:prstGeom>
        </p:spPr>
        <p:txBody>
          <a:bodyPr vert="horz" lIns="96005" tIns="48002" rIns="96005" bIns="48002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2-31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best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occasion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division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revision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invasion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explosion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television</a:t>
            </a:r>
          </a:p>
        </p:txBody>
      </p:sp>
    </p:spTree>
    <p:extLst>
      <p:ext uri="{BB962C8B-B14F-4D97-AF65-F5344CB8AC3E}">
        <p14:creationId xmlns:p14="http://schemas.microsoft.com/office/powerpoint/2010/main" val="326360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best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occasion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division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revision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invasion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explosion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television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fraction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2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best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occasion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division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revision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invasion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explosion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television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fraction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estimate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6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738256" y="3323925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preposition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02771" y="184865"/>
            <a:ext cx="118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Complete each sentence with a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8DC1-97E0-40BC-A988-C63021754646}"/>
              </a:ext>
            </a:extLst>
          </p:cNvPr>
          <p:cNvSpPr txBox="1"/>
          <p:nvPr/>
        </p:nvSpPr>
        <p:spPr>
          <a:xfrm>
            <a:off x="957943" y="1110534"/>
            <a:ext cx="1027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  <a:r>
              <a:rPr kumimoji="1" lang="ja-JP" altLang="en-US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from		in		beside		up</a:t>
            </a:r>
            <a:endParaRPr kumimoji="1" lang="ja-JP" altLang="en-US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B93E5-F59D-4E42-8A04-5C8AE69D3ED3}"/>
              </a:ext>
            </a:extLst>
          </p:cNvPr>
          <p:cNvSpPr txBox="1"/>
          <p:nvPr/>
        </p:nvSpPr>
        <p:spPr>
          <a:xfrm>
            <a:off x="146957" y="2206424"/>
            <a:ext cx="11898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sit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best friend.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Kayla climbed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ladder.</a:t>
            </a:r>
          </a:p>
          <a:p>
            <a:pPr marL="342900" indent="-342900">
              <a:buAutoNum type="arabicPeriod"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read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right.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Grandpa keeps his keys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pocket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2265DD-A2A3-4730-B156-E2CDC38B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1" y="3193648"/>
            <a:ext cx="1691369" cy="24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9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02771" y="184865"/>
            <a:ext cx="118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Complete each sentence with a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8DC1-97E0-40BC-A988-C63021754646}"/>
              </a:ext>
            </a:extLst>
          </p:cNvPr>
          <p:cNvSpPr txBox="1"/>
          <p:nvPr/>
        </p:nvSpPr>
        <p:spPr>
          <a:xfrm>
            <a:off x="957943" y="1110534"/>
            <a:ext cx="1027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  <a:r>
              <a:rPr kumimoji="1" lang="ja-JP" altLang="en-US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from		in		beside		up</a:t>
            </a:r>
            <a:endParaRPr kumimoji="1" lang="ja-JP" altLang="en-US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B93E5-F59D-4E42-8A04-5C8AE69D3ED3}"/>
              </a:ext>
            </a:extLst>
          </p:cNvPr>
          <p:cNvSpPr txBox="1"/>
          <p:nvPr/>
        </p:nvSpPr>
        <p:spPr>
          <a:xfrm>
            <a:off x="146957" y="2206424"/>
            <a:ext cx="11898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sit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beside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best friend.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Kayla climbed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ladder.</a:t>
            </a:r>
          </a:p>
          <a:p>
            <a:pPr marL="342900" indent="-342900">
              <a:buAutoNum type="arabicPeriod"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read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right.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Grandpa keeps his keys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pocket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2265DD-A2A3-4730-B156-E2CDC38B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1" y="3193648"/>
            <a:ext cx="1691369" cy="24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8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02771" y="184865"/>
            <a:ext cx="118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Complete each sentence with a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8DC1-97E0-40BC-A988-C63021754646}"/>
              </a:ext>
            </a:extLst>
          </p:cNvPr>
          <p:cNvSpPr txBox="1"/>
          <p:nvPr/>
        </p:nvSpPr>
        <p:spPr>
          <a:xfrm>
            <a:off x="957943" y="1110534"/>
            <a:ext cx="1027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  <a:r>
              <a:rPr kumimoji="1" lang="ja-JP" altLang="en-US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from		in		beside		up</a:t>
            </a:r>
            <a:endParaRPr kumimoji="1" lang="ja-JP" altLang="en-US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B93E5-F59D-4E42-8A04-5C8AE69D3ED3}"/>
              </a:ext>
            </a:extLst>
          </p:cNvPr>
          <p:cNvSpPr txBox="1"/>
          <p:nvPr/>
        </p:nvSpPr>
        <p:spPr>
          <a:xfrm>
            <a:off x="146957" y="2206424"/>
            <a:ext cx="11898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sit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beside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best friend.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Kayla climbed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ladder.</a:t>
            </a:r>
          </a:p>
          <a:p>
            <a:pPr marL="342900" indent="-342900">
              <a:buAutoNum type="arabicPeriod"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read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right.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Grandpa keeps his keys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pocket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2265DD-A2A3-4730-B156-E2CDC38B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1" y="3193648"/>
            <a:ext cx="1691369" cy="24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02771" y="184865"/>
            <a:ext cx="118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Complete each sentence with a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8DC1-97E0-40BC-A988-C63021754646}"/>
              </a:ext>
            </a:extLst>
          </p:cNvPr>
          <p:cNvSpPr txBox="1"/>
          <p:nvPr/>
        </p:nvSpPr>
        <p:spPr>
          <a:xfrm>
            <a:off x="957943" y="1110534"/>
            <a:ext cx="1027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  <a:r>
              <a:rPr kumimoji="1" lang="ja-JP" altLang="en-US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from		in		beside		up</a:t>
            </a:r>
            <a:endParaRPr kumimoji="1" lang="ja-JP" altLang="en-US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B93E5-F59D-4E42-8A04-5C8AE69D3ED3}"/>
              </a:ext>
            </a:extLst>
          </p:cNvPr>
          <p:cNvSpPr txBox="1"/>
          <p:nvPr/>
        </p:nvSpPr>
        <p:spPr>
          <a:xfrm>
            <a:off x="146957" y="2206424"/>
            <a:ext cx="11898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sit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beside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best friend.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Kayla climbed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ladder.</a:t>
            </a:r>
          </a:p>
          <a:p>
            <a:pPr marL="342900" indent="-342900">
              <a:buAutoNum type="arabicPeriod"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read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right.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Grandpa keeps his keys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pocket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2265DD-A2A3-4730-B156-E2CDC38B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1" y="3193648"/>
            <a:ext cx="1691369" cy="24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4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02771" y="184865"/>
            <a:ext cx="118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Complete each sentence with a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8DC1-97E0-40BC-A988-C63021754646}"/>
              </a:ext>
            </a:extLst>
          </p:cNvPr>
          <p:cNvSpPr txBox="1"/>
          <p:nvPr/>
        </p:nvSpPr>
        <p:spPr>
          <a:xfrm>
            <a:off x="957943" y="1110534"/>
            <a:ext cx="1027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  <a:r>
              <a:rPr kumimoji="1" lang="ja-JP" altLang="en-US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from		in		beside		up</a:t>
            </a:r>
            <a:endParaRPr kumimoji="1" lang="ja-JP" altLang="en-US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B93E5-F59D-4E42-8A04-5C8AE69D3ED3}"/>
              </a:ext>
            </a:extLst>
          </p:cNvPr>
          <p:cNvSpPr txBox="1"/>
          <p:nvPr/>
        </p:nvSpPr>
        <p:spPr>
          <a:xfrm>
            <a:off x="146957" y="2206424"/>
            <a:ext cx="11898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sit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beside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best friend.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Kayla climbed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ladder.</a:t>
            </a:r>
          </a:p>
          <a:p>
            <a:pPr marL="342900" indent="-342900">
              <a:buAutoNum type="arabicPeriod"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read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right.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Grandpa keeps his keys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pocket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2265DD-A2A3-4730-B156-E2CDC38B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1" y="3193648"/>
            <a:ext cx="1691369" cy="24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02771" y="184865"/>
            <a:ext cx="1189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Complete each sentence with a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108DC1-97E0-40BC-A988-C63021754646}"/>
              </a:ext>
            </a:extLst>
          </p:cNvPr>
          <p:cNvSpPr txBox="1"/>
          <p:nvPr/>
        </p:nvSpPr>
        <p:spPr>
          <a:xfrm>
            <a:off x="957943" y="1110534"/>
            <a:ext cx="1027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</a:t>
            </a:r>
            <a:r>
              <a:rPr kumimoji="1" lang="ja-JP" altLang="en-US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from		in		beside		up</a:t>
            </a:r>
            <a:endParaRPr kumimoji="1" lang="ja-JP" altLang="en-US" sz="40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B93E5-F59D-4E42-8A04-5C8AE69D3ED3}"/>
              </a:ext>
            </a:extLst>
          </p:cNvPr>
          <p:cNvSpPr txBox="1"/>
          <p:nvPr/>
        </p:nvSpPr>
        <p:spPr>
          <a:xfrm>
            <a:off x="146957" y="2206424"/>
            <a:ext cx="11898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want to sit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beside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best friend.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Kayla climbed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ladder.</a:t>
            </a:r>
          </a:p>
          <a:p>
            <a:pPr marL="342900" indent="-342900">
              <a:buAutoNum type="arabicPeriod"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read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right.</a:t>
            </a:r>
          </a:p>
          <a:p>
            <a:pPr marL="342900" indent="-342900">
              <a:buAutoNum type="arabicPeriod"/>
            </a:pP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Grandpa keeps his keys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lang="en-US" altLang="ja-JP" sz="40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pocket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2265DD-A2A3-4730-B156-E2CDC38B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1" y="3193648"/>
            <a:ext cx="1691369" cy="24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30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Finding the Meaning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74740F-5A2D-4DCA-BA12-C8D0C9C0C350}"/>
              </a:ext>
            </a:extLst>
          </p:cNvPr>
          <p:cNvSpPr txBox="1"/>
          <p:nvPr/>
        </p:nvSpPr>
        <p:spPr>
          <a:xfrm>
            <a:off x="174171" y="261257"/>
            <a:ext cx="11636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Remember: Homophones sound the same but have different spellings and meanings. 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Use a dictionary to find out which word has which meaning.  Write the meaning of each word on the line beside it.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9BE899-C421-41DB-995C-7923E5523FC3}"/>
              </a:ext>
            </a:extLst>
          </p:cNvPr>
          <p:cNvSpPr txBox="1"/>
          <p:nvPr/>
        </p:nvSpPr>
        <p:spPr>
          <a:xfrm>
            <a:off x="272143" y="3429000"/>
            <a:ext cx="1959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ja-JP" altLang="en-US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endParaRPr kumimoji="1" lang="ja-JP" altLang="en-US" sz="54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43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74740F-5A2D-4DCA-BA12-C8D0C9C0C350}"/>
              </a:ext>
            </a:extLst>
          </p:cNvPr>
          <p:cNvSpPr txBox="1"/>
          <p:nvPr/>
        </p:nvSpPr>
        <p:spPr>
          <a:xfrm>
            <a:off x="174171" y="261257"/>
            <a:ext cx="11636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Remember: Homophones sound the same but have different spellings and meanings. 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Use a dictionary to find out which word has which meaning.  Write the meaning of each word on the line beside it.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9BE899-C421-41DB-995C-7923E5523FC3}"/>
              </a:ext>
            </a:extLst>
          </p:cNvPr>
          <p:cNvSpPr txBox="1"/>
          <p:nvPr/>
        </p:nvSpPr>
        <p:spPr>
          <a:xfrm>
            <a:off x="272143" y="3429000"/>
            <a:ext cx="1959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ja-JP" altLang="en-US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endParaRPr kumimoji="1" lang="ja-JP" altLang="en-US" sz="54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D2CEA7-BB1A-4384-BEC6-4F1D053661B0}"/>
              </a:ext>
            </a:extLst>
          </p:cNvPr>
          <p:cNvSpPr txBox="1"/>
          <p:nvPr/>
        </p:nvSpPr>
        <p:spPr>
          <a:xfrm>
            <a:off x="2133600" y="3117308"/>
            <a:ext cx="828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word you use about someone or something you love.  A word used to start a letter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0C8582-79D2-4451-95C6-E32478C2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737462"/>
            <a:ext cx="1616949" cy="17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8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74740F-5A2D-4DCA-BA12-C8D0C9C0C350}"/>
              </a:ext>
            </a:extLst>
          </p:cNvPr>
          <p:cNvSpPr txBox="1"/>
          <p:nvPr/>
        </p:nvSpPr>
        <p:spPr>
          <a:xfrm>
            <a:off x="174171" y="261257"/>
            <a:ext cx="11636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Remember: Homophones sound the same but have different spellings and meanings. 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Use a dictionary to find out which word has which meaning.  Write the meaning of each word on the line beside it.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9BE899-C421-41DB-995C-7923E5523FC3}"/>
              </a:ext>
            </a:extLst>
          </p:cNvPr>
          <p:cNvSpPr txBox="1"/>
          <p:nvPr/>
        </p:nvSpPr>
        <p:spPr>
          <a:xfrm>
            <a:off x="272143" y="3429000"/>
            <a:ext cx="1959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</a:p>
          <a:p>
            <a:r>
              <a:rPr kumimoji="1" lang="ja-JP" altLang="en-US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54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  <a:endParaRPr kumimoji="1" lang="ja-JP" altLang="en-US" sz="54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6E7397-B5AF-4B9A-9DFB-F6802BC53FED}"/>
              </a:ext>
            </a:extLst>
          </p:cNvPr>
          <p:cNvSpPr txBox="1"/>
          <p:nvPr/>
        </p:nvSpPr>
        <p:spPr>
          <a:xfrm>
            <a:off x="2231572" y="4998660"/>
            <a:ext cx="828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big animal that eats grass and can fun fast.  The male has big horns on its head like branches.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D2CEA7-BB1A-4384-BEC6-4F1D053661B0}"/>
              </a:ext>
            </a:extLst>
          </p:cNvPr>
          <p:cNvSpPr txBox="1"/>
          <p:nvPr/>
        </p:nvSpPr>
        <p:spPr>
          <a:xfrm>
            <a:off x="2133600" y="3117308"/>
            <a:ext cx="828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word you use about someone or something you love.  A word used to start a letter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0C8582-79D2-4451-95C6-E32478C2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2737462"/>
            <a:ext cx="1616949" cy="17029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04045E8-2DC4-4840-95F7-244626D4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590" y="4686968"/>
            <a:ext cx="1967410" cy="179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35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22448F-1BD4-4859-8348-E1C7EA1B418A}"/>
              </a:ext>
            </a:extLst>
          </p:cNvPr>
          <p:cNvSpPr txBox="1"/>
          <p:nvPr/>
        </p:nvSpPr>
        <p:spPr>
          <a:xfrm>
            <a:off x="2819401" y="533400"/>
            <a:ext cx="5725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where or wear?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097372-D3D3-4A53-921B-5195D9DEB3A5}"/>
              </a:ext>
            </a:extLst>
          </p:cNvPr>
          <p:cNvSpPr txBox="1"/>
          <p:nvPr/>
        </p:nvSpPr>
        <p:spPr>
          <a:xfrm>
            <a:off x="968829" y="2503715"/>
            <a:ext cx="10537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			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are we going?” asked Kelly.</a:t>
            </a:r>
          </a:p>
          <a:p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 want to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			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3600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sweater.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7033AD-1972-44E1-A4E0-6621E1EE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490" y="134637"/>
            <a:ext cx="2759937" cy="236907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12E272-759C-4154-8924-306891F9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4843462"/>
            <a:ext cx="1868260" cy="17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37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22448F-1BD4-4859-8348-E1C7EA1B418A}"/>
              </a:ext>
            </a:extLst>
          </p:cNvPr>
          <p:cNvSpPr txBox="1"/>
          <p:nvPr/>
        </p:nvSpPr>
        <p:spPr>
          <a:xfrm>
            <a:off x="2819401" y="533400"/>
            <a:ext cx="5725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where or wear?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097372-D3D3-4A53-921B-5195D9DEB3A5}"/>
              </a:ext>
            </a:extLst>
          </p:cNvPr>
          <p:cNvSpPr txBox="1"/>
          <p:nvPr/>
        </p:nvSpPr>
        <p:spPr>
          <a:xfrm>
            <a:off x="968829" y="2503715"/>
            <a:ext cx="10537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are we going?” asked Kelly.</a:t>
            </a:r>
          </a:p>
          <a:p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 want to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			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3600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sweater.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7033AD-1972-44E1-A4E0-6621E1EE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490" y="134637"/>
            <a:ext cx="2759937" cy="236907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12E272-759C-4154-8924-306891F9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4843462"/>
            <a:ext cx="1868260" cy="17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2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22448F-1BD4-4859-8348-E1C7EA1B418A}"/>
              </a:ext>
            </a:extLst>
          </p:cNvPr>
          <p:cNvSpPr txBox="1"/>
          <p:nvPr/>
        </p:nvSpPr>
        <p:spPr>
          <a:xfrm>
            <a:off x="2819401" y="533400"/>
            <a:ext cx="5725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where or wear?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097372-D3D3-4A53-921B-5195D9DEB3A5}"/>
              </a:ext>
            </a:extLst>
          </p:cNvPr>
          <p:cNvSpPr txBox="1"/>
          <p:nvPr/>
        </p:nvSpPr>
        <p:spPr>
          <a:xfrm>
            <a:off x="968829" y="2503715"/>
            <a:ext cx="10537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“ 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are we going?” asked Kelly.</a:t>
            </a:r>
          </a:p>
          <a:p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 want to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  <a:r>
              <a:rPr kumimoji="1" lang="en-US" altLang="ja-JP" sz="3600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kumimoji="1" lang="en-US" altLang="ja-JP" sz="3600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3600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sweater.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7033AD-1972-44E1-A4E0-6621E1EE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490" y="134637"/>
            <a:ext cx="2759937" cy="236907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12E272-759C-4154-8924-306891F9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4843462"/>
            <a:ext cx="1868260" cy="17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9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Tricky Plurals (and more)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child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children         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woman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women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mouse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mice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87143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library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computer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English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language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continent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world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0CF31C1-C0E7-4E25-B340-D5FD4D9E8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11" y="913888"/>
            <a:ext cx="791875" cy="118190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28C8515-488E-46B6-9C8A-36E121482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883" y="1640913"/>
            <a:ext cx="1624353" cy="13878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4917703-BE7C-49D0-A9D4-5DB834860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464" y="3619705"/>
            <a:ext cx="2216073" cy="1181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553" y="2437800"/>
            <a:ext cx="877652" cy="11819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72C05E-10A9-4191-BA70-B2A5AADCA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940" y="4919605"/>
            <a:ext cx="2216073" cy="188398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140C59-F89E-4E68-92F0-D79E6CA38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8725" y="5551714"/>
            <a:ext cx="2306097" cy="13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555170" y="856289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eigh</a:t>
            </a:r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/ai/ </a:t>
            </a:r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01BA11-A564-43DE-A6AA-D88D4B4874C4}"/>
              </a:ext>
            </a:extLst>
          </p:cNvPr>
          <p:cNvSpPr txBox="1"/>
          <p:nvPr/>
        </p:nvSpPr>
        <p:spPr>
          <a:xfrm>
            <a:off x="555170" y="3936946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ei</a:t>
            </a:r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ndeer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/ai/ </a:t>
            </a:r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50A1286-CFA0-469F-9445-052FA940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64" y="1636538"/>
            <a:ext cx="6068510" cy="492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E0B1599-9EB4-42D0-BCD4-44CA958C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422" y="544285"/>
            <a:ext cx="1608442" cy="19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41177" y="30801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164147" y="3429000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137534" y="5036524"/>
            <a:ext cx="23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137534" y="1662396"/>
            <a:ext cx="239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teen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2771312" y="1631551"/>
            <a:ext cx="27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3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kumimoji="1"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bour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981861" y="582067"/>
            <a:ext cx="2926377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grub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lug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ight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eighteen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eighty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reindeer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 err="1">
                <a:latin typeface="Cavolini" panose="03000502040302020204" pitchFamily="66" charset="0"/>
                <a:cs typeface="Cavolini" panose="03000502040302020204" pitchFamily="66" charset="0"/>
              </a:rPr>
              <a:t>neighbour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child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children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2760725" y="30801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ndeer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DBE845-F8BD-40F8-817C-6A0C0BECB4E2}"/>
              </a:ext>
            </a:extLst>
          </p:cNvPr>
          <p:cNvSpPr txBox="1"/>
          <p:nvPr/>
        </p:nvSpPr>
        <p:spPr>
          <a:xfrm>
            <a:off x="4104548" y="5264257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868836" y="1650654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3174230" y="3802912"/>
            <a:ext cx="176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6E72B31-A3A4-41BC-97D6-CA6E0A0AE71C}"/>
              </a:ext>
            </a:extLst>
          </p:cNvPr>
          <p:cNvSpPr txBox="1"/>
          <p:nvPr/>
        </p:nvSpPr>
        <p:spPr>
          <a:xfrm>
            <a:off x="5800124" y="60947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28E2023-EE0C-4BF6-BED8-13C41EDC64DB}"/>
              </a:ext>
            </a:extLst>
          </p:cNvPr>
          <p:cNvSpPr txBox="1"/>
          <p:nvPr/>
        </p:nvSpPr>
        <p:spPr>
          <a:xfrm>
            <a:off x="6294523" y="3428999"/>
            <a:ext cx="176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ns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743E9E-8C6A-4004-9D54-01197D9C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356" y="91298"/>
            <a:ext cx="1482587" cy="131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A40B0C0-BF1E-420C-ABC0-69B664DB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163" y="1396202"/>
            <a:ext cx="1451764" cy="111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C604DA3-DCDC-4243-909B-44C7097CBF79}"/>
              </a:ext>
            </a:extLst>
          </p:cNvPr>
          <p:cNvSpPr txBox="1"/>
          <p:nvPr/>
        </p:nvSpPr>
        <p:spPr>
          <a:xfrm>
            <a:off x="6191907" y="5036522"/>
            <a:ext cx="229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5F40AE-7BE6-46A2-80FD-426619242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60" y="700040"/>
            <a:ext cx="797126" cy="9782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A78E6BC-7D61-4E46-99BA-22C1E1BE4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674" y="548054"/>
            <a:ext cx="1520967" cy="123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BEA0CB0-6833-4927-8AF1-3D80621E8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863" y="471781"/>
            <a:ext cx="866689" cy="131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9136EE0-0D56-4102-8809-713F4A34B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6355" y="2220378"/>
            <a:ext cx="887395" cy="133109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169EF2B-C04F-49AD-961C-D6B1130F1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925" y="2240456"/>
            <a:ext cx="1514012" cy="124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15CBA57-4D30-4E00-B00F-AAAEDC61A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8600" y="3175655"/>
            <a:ext cx="1670080" cy="182358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922A119-3920-4B82-84F6-BACA18A6D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6363" y="3946885"/>
            <a:ext cx="1437573" cy="123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72DDEF6E-0200-4ECD-80F0-BAD99BD5E3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614" y="5617108"/>
            <a:ext cx="1448456" cy="111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A587640-C649-4A1F-8AB1-FE6DD7A4FB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5385" y="4320762"/>
            <a:ext cx="2168870" cy="250643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D3B9F3E-FDC9-41EB-BE39-EE267F64EF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5077" y="5574621"/>
            <a:ext cx="1924327" cy="123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38CEC2BE-3D36-49B4-801B-2A08746796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244" y="4054190"/>
            <a:ext cx="1156686" cy="98233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15F3E01-7B34-452E-862C-985EE1E51A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474" y="2246746"/>
            <a:ext cx="1028295" cy="11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3956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249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0F6FE6-57DD-46F2-AF6C-E066BB2D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636" y="2310355"/>
            <a:ext cx="3628728" cy="39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47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08E8C3-EDE4-456B-A51F-11DFBA63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29" y="852665"/>
            <a:ext cx="4607677" cy="53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48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E21B1A-1778-4BBE-8405-2983F0140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728" y="1311343"/>
            <a:ext cx="3472543" cy="52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7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A10E37-23FF-42A4-9A91-781D289A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47" y="2209801"/>
            <a:ext cx="4767667" cy="39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8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ns 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514C13-726D-4A8F-BA11-DD77B7661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240" y="2397441"/>
            <a:ext cx="3913520" cy="33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84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ns 		6.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833856-50E5-4727-9D3F-6CD0DF434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25" y="2385659"/>
            <a:ext cx="5080950" cy="32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97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ns 		6.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That dictionary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a lot.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27C970-D1EB-4559-8AE0-FA5255F5F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64" y="2776448"/>
            <a:ext cx="2743199" cy="38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1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best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1514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ns 		6.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That dictionary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a lot.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horse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at my friend.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2F955F-013B-4DF5-9207-88DAED869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583" y="2971800"/>
            <a:ext cx="30765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6E2B972-C310-48BC-9E99-6B710A7A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873" y="3417629"/>
            <a:ext cx="18383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52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293914" y="0"/>
            <a:ext cx="11810999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3. v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5.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ns 		6.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That dictionary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a lot.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 horse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at my friend.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There are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eigh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birds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in the pear tree.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61C382-4DFE-4421-A3F9-3AB3099A0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074" y="3429000"/>
            <a:ext cx="4515840" cy="320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548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357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391886" y="111205"/>
            <a:ext cx="1189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o, too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or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B93E5-F59D-4E42-8A04-5C8AE69D3ED3}"/>
              </a:ext>
            </a:extLst>
          </p:cNvPr>
          <p:cNvSpPr txBox="1"/>
          <p:nvPr/>
        </p:nvSpPr>
        <p:spPr>
          <a:xfrm>
            <a:off x="146957" y="1237595"/>
            <a:ext cx="118980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have </a:t>
            </a:r>
            <a:r>
              <a:rPr kumimoji="1" lang="en-US" altLang="ja-JP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cats called Micky and Minnie.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went </a:t>
            </a:r>
            <a:r>
              <a:rPr lang="en-US" altLang="ja-JP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mountains last summer.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There were</a:t>
            </a:r>
            <a:r>
              <a:rPr lang="en-US" altLang="ja-JP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many of us </a:t>
            </a:r>
            <a:r>
              <a:rPr lang="en-US" altLang="ja-JP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squeeze in the car.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must go at </a:t>
            </a:r>
            <a:r>
              <a:rPr lang="en-US" altLang="ja-JP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o’clock.  Do you want to come</a:t>
            </a:r>
            <a:r>
              <a:rPr lang="en-US" altLang="ja-JP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F869DD-7B0E-403A-83B9-832025E9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28" y="1595071"/>
            <a:ext cx="2212520" cy="219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6262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best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occasion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904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best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occasion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division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4607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best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occasion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division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revision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072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best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occasion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division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revision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invasion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283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fist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best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occasion</a:t>
            </a:r>
          </a:p>
          <a:p>
            <a:pPr marL="914400" indent="-914400">
              <a:buAutoNum type="arabicPeriod"/>
            </a:pP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division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revision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invasion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explosion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01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1218</Words>
  <Application>Microsoft Office PowerPoint</Application>
  <PresentationFormat>ワイド画面</PresentationFormat>
  <Paragraphs>254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3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357</cp:revision>
  <cp:lastPrinted>2022-03-03T22:36:54Z</cp:lastPrinted>
  <dcterms:created xsi:type="dcterms:W3CDTF">2020-09-05T23:58:43Z</dcterms:created>
  <dcterms:modified xsi:type="dcterms:W3CDTF">2023-01-28T23:24:38Z</dcterms:modified>
</cp:coreProperties>
</file>